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0" r:id="rId3"/>
  </p:sldMasterIdLst>
  <p:notesMasterIdLst>
    <p:notesMasterId r:id="rId10"/>
  </p:notesMasterIdLst>
  <p:sldIdLst>
    <p:sldId id="256" r:id="rId4"/>
    <p:sldId id="258" r:id="rId5"/>
    <p:sldId id="263" r:id="rId6"/>
    <p:sldId id="265" r:id="rId7"/>
    <p:sldId id="270" r:id="rId8"/>
    <p:sldId id="269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5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27"/>
    <p:restoredTop sz="94648"/>
  </p:normalViewPr>
  <p:slideViewPr>
    <p:cSldViewPr snapToGrid="0">
      <p:cViewPr varScale="1">
        <p:scale>
          <a:sx n="102" d="100"/>
          <a:sy n="102" d="100"/>
        </p:scale>
        <p:origin x="216" y="4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C06D29-0300-3C49-97A1-7CF7E821FD17}" type="doc">
      <dgm:prSet loTypeId="urn:microsoft.com/office/officeart/2005/8/layout/cycle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D4846AE6-19F5-0441-BBA2-C215C59C335B}">
      <dgm:prSet phldrT="[文本]"/>
      <dgm:spPr/>
      <dgm:t>
        <a:bodyPr/>
        <a:lstStyle/>
        <a:p>
          <a:r>
            <a:rPr lang="zh-CN" altLang="en-US" dirty="0"/>
            <a:t>爱情</a:t>
          </a:r>
        </a:p>
      </dgm:t>
    </dgm:pt>
    <dgm:pt modelId="{5CB5E6EE-E820-4749-A47D-A6ECD3AB9FC1}" cxnId="{3B1152FC-F8C7-644F-B4C7-9268EF94E73C}" type="parTrans">
      <dgm:prSet/>
      <dgm:spPr/>
      <dgm:t>
        <a:bodyPr/>
        <a:lstStyle/>
        <a:p>
          <a:endParaRPr lang="zh-CN" altLang="en-US"/>
        </a:p>
      </dgm:t>
    </dgm:pt>
    <dgm:pt modelId="{ECF166C5-E15A-DF46-B8B9-B21B36642024}" cxnId="{3B1152FC-F8C7-644F-B4C7-9268EF94E73C}" type="sibTrans">
      <dgm:prSet/>
      <dgm:spPr/>
      <dgm:t>
        <a:bodyPr/>
        <a:lstStyle/>
        <a:p>
          <a:endParaRPr lang="zh-CN" altLang="en-US"/>
        </a:p>
      </dgm:t>
    </dgm:pt>
    <dgm:pt modelId="{6649E5D0-1EEC-0E46-91B0-0249BB9704C0}">
      <dgm:prSet phldrT="[文本]"/>
      <dgm:spPr/>
      <dgm:t>
        <a:bodyPr/>
        <a:lstStyle/>
        <a:p>
          <a:r>
            <a:rPr lang="zh-CN" altLang="en-US" dirty="0"/>
            <a:t>友情</a:t>
          </a:r>
        </a:p>
      </dgm:t>
    </dgm:pt>
    <dgm:pt modelId="{B9DFB1A4-83E2-8C4B-975B-F74651EC1259}" cxnId="{F4C89B82-5D52-5045-955B-F55D516D6A4B}" type="parTrans">
      <dgm:prSet/>
      <dgm:spPr/>
      <dgm:t>
        <a:bodyPr/>
        <a:lstStyle/>
        <a:p>
          <a:endParaRPr lang="zh-CN" altLang="en-US"/>
        </a:p>
      </dgm:t>
    </dgm:pt>
    <dgm:pt modelId="{33C3CD7B-A803-534B-855F-1DA1D5C0D991}" cxnId="{F4C89B82-5D52-5045-955B-F55D516D6A4B}" type="sibTrans">
      <dgm:prSet/>
      <dgm:spPr/>
      <dgm:t>
        <a:bodyPr/>
        <a:lstStyle/>
        <a:p>
          <a:endParaRPr lang="zh-CN" altLang="en-US"/>
        </a:p>
      </dgm:t>
    </dgm:pt>
    <dgm:pt modelId="{956E2E44-235E-2A41-B503-E29E2181A95C}">
      <dgm:prSet phldrT="[文本]"/>
      <dgm:spPr/>
      <dgm:t>
        <a:bodyPr/>
        <a:lstStyle/>
        <a:p>
          <a:r>
            <a:rPr lang="zh-CN" altLang="en-US" dirty="0"/>
            <a:t>家庭</a:t>
          </a:r>
        </a:p>
      </dgm:t>
    </dgm:pt>
    <dgm:pt modelId="{C7CA1187-D3BD-8B43-AF2C-BEF7515A7B66}" cxnId="{F61C20CC-9B16-C846-B480-7B35A408B64E}" type="parTrans">
      <dgm:prSet/>
      <dgm:spPr/>
      <dgm:t>
        <a:bodyPr/>
        <a:lstStyle/>
        <a:p>
          <a:endParaRPr lang="zh-CN" altLang="en-US"/>
        </a:p>
      </dgm:t>
    </dgm:pt>
    <dgm:pt modelId="{0DB12647-E7A2-2E42-941C-DA0C41275BFD}" cxnId="{F61C20CC-9B16-C846-B480-7B35A408B64E}" type="sibTrans">
      <dgm:prSet/>
      <dgm:spPr/>
      <dgm:t>
        <a:bodyPr/>
        <a:lstStyle/>
        <a:p>
          <a:endParaRPr lang="zh-CN" altLang="en-US"/>
        </a:p>
      </dgm:t>
    </dgm:pt>
    <dgm:pt modelId="{2BA6319C-6F0C-914B-84BF-AF5921EBCE78}">
      <dgm:prSet phldrT="[文本]"/>
      <dgm:spPr/>
      <dgm:t>
        <a:bodyPr/>
        <a:lstStyle/>
        <a:p>
          <a:r>
            <a:rPr lang="zh-CN" altLang="en-US" dirty="0"/>
            <a:t>健康</a:t>
          </a:r>
        </a:p>
      </dgm:t>
    </dgm:pt>
    <dgm:pt modelId="{EF7534BC-319B-E54E-A8FF-5B9873B6E51D}" cxnId="{6063A1DF-E2FA-BB4A-98B6-B9BA9BD397D8}" type="parTrans">
      <dgm:prSet/>
      <dgm:spPr/>
      <dgm:t>
        <a:bodyPr/>
        <a:lstStyle/>
        <a:p>
          <a:endParaRPr lang="zh-CN" altLang="en-US"/>
        </a:p>
      </dgm:t>
    </dgm:pt>
    <dgm:pt modelId="{659CA625-4E12-9940-AE99-CC6B2C7A7AD9}" cxnId="{6063A1DF-E2FA-BB4A-98B6-B9BA9BD397D8}" type="sibTrans">
      <dgm:prSet/>
      <dgm:spPr/>
      <dgm:t>
        <a:bodyPr/>
        <a:lstStyle/>
        <a:p>
          <a:endParaRPr lang="zh-CN" altLang="en-US"/>
        </a:p>
      </dgm:t>
    </dgm:pt>
    <dgm:pt modelId="{BEDA97F7-8825-1F49-91C7-2F1846BA5E34}">
      <dgm:prSet phldrT="[文本]"/>
      <dgm:spPr/>
      <dgm:t>
        <a:bodyPr/>
        <a:lstStyle/>
        <a:p>
          <a:r>
            <a:rPr lang="zh-CN" altLang="en-US" dirty="0"/>
            <a:t>工作</a:t>
          </a:r>
        </a:p>
      </dgm:t>
    </dgm:pt>
    <dgm:pt modelId="{114FF3C4-C342-9F4E-BB52-ABDE9F2902FB}" cxnId="{1F14D94E-A025-7349-8389-2EFB1492B2F2}" type="parTrans">
      <dgm:prSet/>
      <dgm:spPr/>
      <dgm:t>
        <a:bodyPr/>
        <a:lstStyle/>
        <a:p>
          <a:endParaRPr lang="zh-CN" altLang="en-US"/>
        </a:p>
      </dgm:t>
    </dgm:pt>
    <dgm:pt modelId="{1776A606-77D1-A442-AB0A-2A128B3184D1}" cxnId="{1F14D94E-A025-7349-8389-2EFB1492B2F2}" type="sibTrans">
      <dgm:prSet/>
      <dgm:spPr/>
      <dgm:t>
        <a:bodyPr/>
        <a:lstStyle/>
        <a:p>
          <a:endParaRPr lang="zh-CN" altLang="en-US"/>
        </a:p>
      </dgm:t>
    </dgm:pt>
    <dgm:pt modelId="{2AA089B2-415C-704A-81B9-F1594AFA0EF0}" type="pres">
      <dgm:prSet presAssocID="{55C06D29-0300-3C49-97A1-7CF7E821FD17}" presName="cycle" presStyleCnt="0">
        <dgm:presLayoutVars>
          <dgm:dir/>
          <dgm:resizeHandles val="exact"/>
        </dgm:presLayoutVars>
      </dgm:prSet>
      <dgm:spPr/>
    </dgm:pt>
    <dgm:pt modelId="{5FE4D99C-B985-8242-BE96-D303AC2F155A}" type="pres">
      <dgm:prSet presAssocID="{D4846AE6-19F5-0441-BBA2-C215C59C335B}" presName="node" presStyleLbl="node1" presStyleIdx="0" presStyleCnt="5">
        <dgm:presLayoutVars>
          <dgm:bulletEnabled val="1"/>
        </dgm:presLayoutVars>
      </dgm:prSet>
      <dgm:spPr/>
    </dgm:pt>
    <dgm:pt modelId="{504F2C00-CCDB-B348-9CB6-053792AC66CD}" type="pres">
      <dgm:prSet presAssocID="{ECF166C5-E15A-DF46-B8B9-B21B36642024}" presName="sibTrans" presStyleLbl="sibTrans2D1" presStyleIdx="0" presStyleCnt="5"/>
      <dgm:spPr/>
    </dgm:pt>
    <dgm:pt modelId="{3855F2FE-8E20-2C44-8086-178224EB5395}" type="pres">
      <dgm:prSet presAssocID="{ECF166C5-E15A-DF46-B8B9-B21B36642024}" presName="connectorText" presStyleLbl="sibTrans2D1" presStyleIdx="0" presStyleCnt="5"/>
      <dgm:spPr/>
    </dgm:pt>
    <dgm:pt modelId="{32B845E1-347C-2B4A-AB36-13E8B1AC4EB5}" type="pres">
      <dgm:prSet presAssocID="{6649E5D0-1EEC-0E46-91B0-0249BB9704C0}" presName="node" presStyleLbl="node1" presStyleIdx="1" presStyleCnt="5">
        <dgm:presLayoutVars>
          <dgm:bulletEnabled val="1"/>
        </dgm:presLayoutVars>
      </dgm:prSet>
      <dgm:spPr/>
    </dgm:pt>
    <dgm:pt modelId="{EBB9C254-44F4-3B41-84C3-86438252E4E2}" type="pres">
      <dgm:prSet presAssocID="{33C3CD7B-A803-534B-855F-1DA1D5C0D991}" presName="sibTrans" presStyleLbl="sibTrans2D1" presStyleIdx="1" presStyleCnt="5"/>
      <dgm:spPr/>
    </dgm:pt>
    <dgm:pt modelId="{18863ADE-1661-AF45-85F2-20CBD47EEF03}" type="pres">
      <dgm:prSet presAssocID="{33C3CD7B-A803-534B-855F-1DA1D5C0D991}" presName="connectorText" presStyleLbl="sibTrans2D1" presStyleIdx="1" presStyleCnt="5"/>
      <dgm:spPr/>
    </dgm:pt>
    <dgm:pt modelId="{C710B9F7-9317-E146-BA0D-C25747ECCE6F}" type="pres">
      <dgm:prSet presAssocID="{956E2E44-235E-2A41-B503-E29E2181A95C}" presName="node" presStyleLbl="node1" presStyleIdx="2" presStyleCnt="5">
        <dgm:presLayoutVars>
          <dgm:bulletEnabled val="1"/>
        </dgm:presLayoutVars>
      </dgm:prSet>
      <dgm:spPr/>
    </dgm:pt>
    <dgm:pt modelId="{EB2EA1B2-13C6-874B-9183-0FE9A7906CB0}" type="pres">
      <dgm:prSet presAssocID="{0DB12647-E7A2-2E42-941C-DA0C41275BFD}" presName="sibTrans" presStyleLbl="sibTrans2D1" presStyleIdx="2" presStyleCnt="5"/>
      <dgm:spPr/>
    </dgm:pt>
    <dgm:pt modelId="{5E226E99-47A4-F849-A3ED-2ED5B9D8AA78}" type="pres">
      <dgm:prSet presAssocID="{0DB12647-E7A2-2E42-941C-DA0C41275BFD}" presName="connectorText" presStyleLbl="sibTrans2D1" presStyleIdx="2" presStyleCnt="5"/>
      <dgm:spPr/>
    </dgm:pt>
    <dgm:pt modelId="{4837D216-074D-AF46-B483-2A047F29CCF4}" type="pres">
      <dgm:prSet presAssocID="{2BA6319C-6F0C-914B-84BF-AF5921EBCE78}" presName="node" presStyleLbl="node1" presStyleIdx="3" presStyleCnt="5">
        <dgm:presLayoutVars>
          <dgm:bulletEnabled val="1"/>
        </dgm:presLayoutVars>
      </dgm:prSet>
      <dgm:spPr/>
    </dgm:pt>
    <dgm:pt modelId="{AEA92614-EE14-E44E-A11E-461476B7DD93}" type="pres">
      <dgm:prSet presAssocID="{659CA625-4E12-9940-AE99-CC6B2C7A7AD9}" presName="sibTrans" presStyleLbl="sibTrans2D1" presStyleIdx="3" presStyleCnt="5"/>
      <dgm:spPr/>
    </dgm:pt>
    <dgm:pt modelId="{680BE402-A5F2-0248-807F-FF03BF6FDB9F}" type="pres">
      <dgm:prSet presAssocID="{659CA625-4E12-9940-AE99-CC6B2C7A7AD9}" presName="connectorText" presStyleLbl="sibTrans2D1" presStyleIdx="3" presStyleCnt="5"/>
      <dgm:spPr/>
    </dgm:pt>
    <dgm:pt modelId="{3FB856B3-B8D8-DB41-AA08-6BF493EB4707}" type="pres">
      <dgm:prSet presAssocID="{BEDA97F7-8825-1F49-91C7-2F1846BA5E34}" presName="node" presStyleLbl="node1" presStyleIdx="4" presStyleCnt="5">
        <dgm:presLayoutVars>
          <dgm:bulletEnabled val="1"/>
        </dgm:presLayoutVars>
      </dgm:prSet>
      <dgm:spPr/>
    </dgm:pt>
    <dgm:pt modelId="{252F9ECD-9DFD-F441-8AA0-34935CD9BD2E}" type="pres">
      <dgm:prSet presAssocID="{1776A606-77D1-A442-AB0A-2A128B3184D1}" presName="sibTrans" presStyleLbl="sibTrans2D1" presStyleIdx="4" presStyleCnt="5"/>
      <dgm:spPr/>
    </dgm:pt>
    <dgm:pt modelId="{33EBC86C-65BF-284A-A415-60D99167929F}" type="pres">
      <dgm:prSet presAssocID="{1776A606-77D1-A442-AB0A-2A128B3184D1}" presName="connectorText" presStyleLbl="sibTrans2D1" presStyleIdx="4" presStyleCnt="5"/>
      <dgm:spPr/>
    </dgm:pt>
  </dgm:ptLst>
  <dgm:cxnLst>
    <dgm:cxn modelId="{53AFB627-E180-A341-BDCB-58B408DAD29A}" type="presOf" srcId="{55C06D29-0300-3C49-97A1-7CF7E821FD17}" destId="{2AA089B2-415C-704A-81B9-F1594AFA0EF0}" srcOrd="0" destOrd="0" presId="urn:microsoft.com/office/officeart/2005/8/layout/cycle2"/>
    <dgm:cxn modelId="{6FD98328-3DFC-4E43-A290-15730D4BE90B}" type="presOf" srcId="{ECF166C5-E15A-DF46-B8B9-B21B36642024}" destId="{3855F2FE-8E20-2C44-8086-178224EB5395}" srcOrd="1" destOrd="0" presId="urn:microsoft.com/office/officeart/2005/8/layout/cycle2"/>
    <dgm:cxn modelId="{A86E9F28-0B8C-3E48-AF68-8AE2236276D0}" type="presOf" srcId="{ECF166C5-E15A-DF46-B8B9-B21B36642024}" destId="{504F2C00-CCDB-B348-9CB6-053792AC66CD}" srcOrd="0" destOrd="0" presId="urn:microsoft.com/office/officeart/2005/8/layout/cycle2"/>
    <dgm:cxn modelId="{99C1EF33-A114-7640-BFAE-A1BB90ABBFCA}" type="presOf" srcId="{956E2E44-235E-2A41-B503-E29E2181A95C}" destId="{C710B9F7-9317-E146-BA0D-C25747ECCE6F}" srcOrd="0" destOrd="0" presId="urn:microsoft.com/office/officeart/2005/8/layout/cycle2"/>
    <dgm:cxn modelId="{FBEC9147-BE15-2840-807F-3528818652C2}" type="presOf" srcId="{33C3CD7B-A803-534B-855F-1DA1D5C0D991}" destId="{EBB9C254-44F4-3B41-84C3-86438252E4E2}" srcOrd="0" destOrd="0" presId="urn:microsoft.com/office/officeart/2005/8/layout/cycle2"/>
    <dgm:cxn modelId="{1F14D94E-A025-7349-8389-2EFB1492B2F2}" srcId="{55C06D29-0300-3C49-97A1-7CF7E821FD17}" destId="{BEDA97F7-8825-1F49-91C7-2F1846BA5E34}" srcOrd="4" destOrd="0" parTransId="{114FF3C4-C342-9F4E-BB52-ABDE9F2902FB}" sibTransId="{1776A606-77D1-A442-AB0A-2A128B3184D1}"/>
    <dgm:cxn modelId="{3EA53F5C-70BF-2946-9761-603AE1EA6472}" type="presOf" srcId="{33C3CD7B-A803-534B-855F-1DA1D5C0D991}" destId="{18863ADE-1661-AF45-85F2-20CBD47EEF03}" srcOrd="1" destOrd="0" presId="urn:microsoft.com/office/officeart/2005/8/layout/cycle2"/>
    <dgm:cxn modelId="{E3EBAA68-BE14-2E43-85BA-5E3D2E84D3CF}" type="presOf" srcId="{6649E5D0-1EEC-0E46-91B0-0249BB9704C0}" destId="{32B845E1-347C-2B4A-AB36-13E8B1AC4EB5}" srcOrd="0" destOrd="0" presId="urn:microsoft.com/office/officeart/2005/8/layout/cycle2"/>
    <dgm:cxn modelId="{F4C89B82-5D52-5045-955B-F55D516D6A4B}" srcId="{55C06D29-0300-3C49-97A1-7CF7E821FD17}" destId="{6649E5D0-1EEC-0E46-91B0-0249BB9704C0}" srcOrd="1" destOrd="0" parTransId="{B9DFB1A4-83E2-8C4B-975B-F74651EC1259}" sibTransId="{33C3CD7B-A803-534B-855F-1DA1D5C0D991}"/>
    <dgm:cxn modelId="{83AD4F90-E3F6-0541-BB2D-2067607E0B53}" type="presOf" srcId="{659CA625-4E12-9940-AE99-CC6B2C7A7AD9}" destId="{AEA92614-EE14-E44E-A11E-461476B7DD93}" srcOrd="0" destOrd="0" presId="urn:microsoft.com/office/officeart/2005/8/layout/cycle2"/>
    <dgm:cxn modelId="{859494AA-814C-BE45-9048-7AD41AA66E86}" type="presOf" srcId="{0DB12647-E7A2-2E42-941C-DA0C41275BFD}" destId="{5E226E99-47A4-F849-A3ED-2ED5B9D8AA78}" srcOrd="1" destOrd="0" presId="urn:microsoft.com/office/officeart/2005/8/layout/cycle2"/>
    <dgm:cxn modelId="{0191D1CB-DA91-A040-80FC-165C1A5F32DA}" type="presOf" srcId="{1776A606-77D1-A442-AB0A-2A128B3184D1}" destId="{33EBC86C-65BF-284A-A415-60D99167929F}" srcOrd="1" destOrd="0" presId="urn:microsoft.com/office/officeart/2005/8/layout/cycle2"/>
    <dgm:cxn modelId="{F61C20CC-9B16-C846-B480-7B35A408B64E}" srcId="{55C06D29-0300-3C49-97A1-7CF7E821FD17}" destId="{956E2E44-235E-2A41-B503-E29E2181A95C}" srcOrd="2" destOrd="0" parTransId="{C7CA1187-D3BD-8B43-AF2C-BEF7515A7B66}" sibTransId="{0DB12647-E7A2-2E42-941C-DA0C41275BFD}"/>
    <dgm:cxn modelId="{88C39CCE-5102-3448-9177-6D42C375774C}" type="presOf" srcId="{BEDA97F7-8825-1F49-91C7-2F1846BA5E34}" destId="{3FB856B3-B8D8-DB41-AA08-6BF493EB4707}" srcOrd="0" destOrd="0" presId="urn:microsoft.com/office/officeart/2005/8/layout/cycle2"/>
    <dgm:cxn modelId="{473099D4-6380-3041-B32F-E79DF634E864}" type="presOf" srcId="{659CA625-4E12-9940-AE99-CC6B2C7A7AD9}" destId="{680BE402-A5F2-0248-807F-FF03BF6FDB9F}" srcOrd="1" destOrd="0" presId="urn:microsoft.com/office/officeart/2005/8/layout/cycle2"/>
    <dgm:cxn modelId="{6063A1DF-E2FA-BB4A-98B6-B9BA9BD397D8}" srcId="{55C06D29-0300-3C49-97A1-7CF7E821FD17}" destId="{2BA6319C-6F0C-914B-84BF-AF5921EBCE78}" srcOrd="3" destOrd="0" parTransId="{EF7534BC-319B-E54E-A8FF-5B9873B6E51D}" sibTransId="{659CA625-4E12-9940-AE99-CC6B2C7A7AD9}"/>
    <dgm:cxn modelId="{C59B2AE6-27A2-F242-BDBC-8A7D80953943}" type="presOf" srcId="{0DB12647-E7A2-2E42-941C-DA0C41275BFD}" destId="{EB2EA1B2-13C6-874B-9183-0FE9A7906CB0}" srcOrd="0" destOrd="0" presId="urn:microsoft.com/office/officeart/2005/8/layout/cycle2"/>
    <dgm:cxn modelId="{B70377EA-9841-0F48-8400-CEA27F9B15AD}" type="presOf" srcId="{1776A606-77D1-A442-AB0A-2A128B3184D1}" destId="{252F9ECD-9DFD-F441-8AA0-34935CD9BD2E}" srcOrd="0" destOrd="0" presId="urn:microsoft.com/office/officeart/2005/8/layout/cycle2"/>
    <dgm:cxn modelId="{BCABD0F5-D4A1-5F4D-A9AF-96AC9D61C895}" type="presOf" srcId="{2BA6319C-6F0C-914B-84BF-AF5921EBCE78}" destId="{4837D216-074D-AF46-B483-2A047F29CCF4}" srcOrd="0" destOrd="0" presId="urn:microsoft.com/office/officeart/2005/8/layout/cycle2"/>
    <dgm:cxn modelId="{3B1152FC-F8C7-644F-B4C7-9268EF94E73C}" srcId="{55C06D29-0300-3C49-97A1-7CF7E821FD17}" destId="{D4846AE6-19F5-0441-BBA2-C215C59C335B}" srcOrd="0" destOrd="0" parTransId="{5CB5E6EE-E820-4749-A47D-A6ECD3AB9FC1}" sibTransId="{ECF166C5-E15A-DF46-B8B9-B21B36642024}"/>
    <dgm:cxn modelId="{B8EEC4FD-885F-9E40-8D74-4C34129A44C4}" type="presOf" srcId="{D4846AE6-19F5-0441-BBA2-C215C59C335B}" destId="{5FE4D99C-B985-8242-BE96-D303AC2F155A}" srcOrd="0" destOrd="0" presId="urn:microsoft.com/office/officeart/2005/8/layout/cycle2"/>
    <dgm:cxn modelId="{D2EF0261-ACEF-8046-89C9-24BF46060FC8}" type="presParOf" srcId="{2AA089B2-415C-704A-81B9-F1594AFA0EF0}" destId="{5FE4D99C-B985-8242-BE96-D303AC2F155A}" srcOrd="0" destOrd="0" presId="urn:microsoft.com/office/officeart/2005/8/layout/cycle2"/>
    <dgm:cxn modelId="{0F5113DC-2C36-A94B-BDCD-CBA89CFCEF8E}" type="presParOf" srcId="{2AA089B2-415C-704A-81B9-F1594AFA0EF0}" destId="{504F2C00-CCDB-B348-9CB6-053792AC66CD}" srcOrd="1" destOrd="0" presId="urn:microsoft.com/office/officeart/2005/8/layout/cycle2"/>
    <dgm:cxn modelId="{1EF50748-AD53-454C-913B-8A33535E5D1C}" type="presParOf" srcId="{504F2C00-CCDB-B348-9CB6-053792AC66CD}" destId="{3855F2FE-8E20-2C44-8086-178224EB5395}" srcOrd="0" destOrd="0" presId="urn:microsoft.com/office/officeart/2005/8/layout/cycle2"/>
    <dgm:cxn modelId="{F3D9FF28-67C2-AA41-B262-80DEC461939D}" type="presParOf" srcId="{2AA089B2-415C-704A-81B9-F1594AFA0EF0}" destId="{32B845E1-347C-2B4A-AB36-13E8B1AC4EB5}" srcOrd="2" destOrd="0" presId="urn:microsoft.com/office/officeart/2005/8/layout/cycle2"/>
    <dgm:cxn modelId="{2D6282FE-9F74-9540-A665-649376A689BB}" type="presParOf" srcId="{2AA089B2-415C-704A-81B9-F1594AFA0EF0}" destId="{EBB9C254-44F4-3B41-84C3-86438252E4E2}" srcOrd="3" destOrd="0" presId="urn:microsoft.com/office/officeart/2005/8/layout/cycle2"/>
    <dgm:cxn modelId="{F3F37A84-D649-394A-98E8-97E140BC38D5}" type="presParOf" srcId="{EBB9C254-44F4-3B41-84C3-86438252E4E2}" destId="{18863ADE-1661-AF45-85F2-20CBD47EEF03}" srcOrd="0" destOrd="0" presId="urn:microsoft.com/office/officeart/2005/8/layout/cycle2"/>
    <dgm:cxn modelId="{964BC74C-583D-5743-A997-365E3E17F156}" type="presParOf" srcId="{2AA089B2-415C-704A-81B9-F1594AFA0EF0}" destId="{C710B9F7-9317-E146-BA0D-C25747ECCE6F}" srcOrd="4" destOrd="0" presId="urn:microsoft.com/office/officeart/2005/8/layout/cycle2"/>
    <dgm:cxn modelId="{10605125-9D2C-FF45-A847-9D3FD8DE3B00}" type="presParOf" srcId="{2AA089B2-415C-704A-81B9-F1594AFA0EF0}" destId="{EB2EA1B2-13C6-874B-9183-0FE9A7906CB0}" srcOrd="5" destOrd="0" presId="urn:microsoft.com/office/officeart/2005/8/layout/cycle2"/>
    <dgm:cxn modelId="{3F224E87-9B36-AE44-9687-31119B76C653}" type="presParOf" srcId="{EB2EA1B2-13C6-874B-9183-0FE9A7906CB0}" destId="{5E226E99-47A4-F849-A3ED-2ED5B9D8AA78}" srcOrd="0" destOrd="0" presId="urn:microsoft.com/office/officeart/2005/8/layout/cycle2"/>
    <dgm:cxn modelId="{2756CDC3-4244-9447-B6AA-E36342606960}" type="presParOf" srcId="{2AA089B2-415C-704A-81B9-F1594AFA0EF0}" destId="{4837D216-074D-AF46-B483-2A047F29CCF4}" srcOrd="6" destOrd="0" presId="urn:microsoft.com/office/officeart/2005/8/layout/cycle2"/>
    <dgm:cxn modelId="{130A898D-940D-1B4F-AF3E-3AF8912E34EF}" type="presParOf" srcId="{2AA089B2-415C-704A-81B9-F1594AFA0EF0}" destId="{AEA92614-EE14-E44E-A11E-461476B7DD93}" srcOrd="7" destOrd="0" presId="urn:microsoft.com/office/officeart/2005/8/layout/cycle2"/>
    <dgm:cxn modelId="{106667E1-767C-8A49-8BA9-8937D6B5B6ED}" type="presParOf" srcId="{AEA92614-EE14-E44E-A11E-461476B7DD93}" destId="{680BE402-A5F2-0248-807F-FF03BF6FDB9F}" srcOrd="0" destOrd="0" presId="urn:microsoft.com/office/officeart/2005/8/layout/cycle2"/>
    <dgm:cxn modelId="{88DB24B4-C21A-B045-ADCD-B073F2ED0AC3}" type="presParOf" srcId="{2AA089B2-415C-704A-81B9-F1594AFA0EF0}" destId="{3FB856B3-B8D8-DB41-AA08-6BF493EB4707}" srcOrd="8" destOrd="0" presId="urn:microsoft.com/office/officeart/2005/8/layout/cycle2"/>
    <dgm:cxn modelId="{38B39B04-3B8C-AE42-A62B-1336CE0FE0F9}" type="presParOf" srcId="{2AA089B2-415C-704A-81B9-F1594AFA0EF0}" destId="{252F9ECD-9DFD-F441-8AA0-34935CD9BD2E}" srcOrd="9" destOrd="0" presId="urn:microsoft.com/office/officeart/2005/8/layout/cycle2"/>
    <dgm:cxn modelId="{17BF0D0B-309F-A84D-A46A-596FE359D600}" type="presParOf" srcId="{252F9ECD-9DFD-F441-8AA0-34935CD9BD2E}" destId="{33EBC86C-65BF-284A-A415-60D99167929F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EC34C3-3413-7C4E-9AD1-8BED6E68EC0A}" type="doc">
      <dgm:prSet loTypeId="urn:microsoft.com/office/officeart/2005/8/layout/chart3" loCatId="" qsTypeId="urn:microsoft.com/office/officeart/2005/8/quickstyle/simple1" qsCatId="simple" csTypeId="urn:microsoft.com/office/officeart/2005/8/colors/accent1_2" csCatId="accent1" phldr="1"/>
      <dgm:spPr/>
    </dgm:pt>
    <dgm:pt modelId="{3C538E6B-A0E2-DF46-827A-0660676CBCB8}">
      <dgm:prSet phldrT="[文本]" phldr="1"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zh-CN" altLang="en-US" dirty="0"/>
        </a:p>
      </dgm:t>
    </dgm:pt>
    <dgm:pt modelId="{159EFDBB-4E02-8249-A1E1-B0D454A73143}" cxnId="{B9EA2DCE-0AC3-A044-9ACB-B5CE5BD2934E}" type="parTrans">
      <dgm:prSet/>
      <dgm:spPr/>
      <dgm:t>
        <a:bodyPr/>
        <a:lstStyle/>
        <a:p>
          <a:endParaRPr lang="zh-CN" altLang="en-US"/>
        </a:p>
      </dgm:t>
    </dgm:pt>
    <dgm:pt modelId="{78C57D3B-623E-B249-9C3E-86C930EB42B4}" cxnId="{B9EA2DCE-0AC3-A044-9ACB-B5CE5BD2934E}" type="sibTrans">
      <dgm:prSet/>
      <dgm:spPr/>
      <dgm:t>
        <a:bodyPr/>
        <a:lstStyle/>
        <a:p>
          <a:endParaRPr lang="zh-CN" altLang="en-US"/>
        </a:p>
      </dgm:t>
    </dgm:pt>
    <dgm:pt modelId="{EDA8E719-C02D-1144-88F6-8F271C769CF6}">
      <dgm:prSet phldrT="[文本]" phldr="1"/>
      <dgm:spPr>
        <a:solidFill>
          <a:schemeClr val="accent2"/>
        </a:solidFill>
      </dgm:spPr>
      <dgm:t>
        <a:bodyPr/>
        <a:lstStyle/>
        <a:p>
          <a:endParaRPr lang="zh-CN" altLang="en-US"/>
        </a:p>
      </dgm:t>
    </dgm:pt>
    <dgm:pt modelId="{46C171EC-DA4A-D444-808A-2AEBF36FF1E0}" cxnId="{BBE94D5B-D9D1-344B-A82B-39797A0393DD}" type="parTrans">
      <dgm:prSet/>
      <dgm:spPr/>
      <dgm:t>
        <a:bodyPr/>
        <a:lstStyle/>
        <a:p>
          <a:endParaRPr lang="zh-CN" altLang="en-US"/>
        </a:p>
      </dgm:t>
    </dgm:pt>
    <dgm:pt modelId="{C426F54E-9108-9741-ABA5-B42D343EED5C}" cxnId="{BBE94D5B-D9D1-344B-A82B-39797A0393DD}" type="sibTrans">
      <dgm:prSet/>
      <dgm:spPr/>
      <dgm:t>
        <a:bodyPr/>
        <a:lstStyle/>
        <a:p>
          <a:endParaRPr lang="zh-CN" altLang="en-US"/>
        </a:p>
      </dgm:t>
    </dgm:pt>
    <dgm:pt modelId="{4F4C9C77-D7D4-EF49-9FB7-9BB861074F7C}">
      <dgm:prSet phldrT="[文本]"/>
      <dgm:spPr/>
      <dgm:t>
        <a:bodyPr/>
        <a:lstStyle/>
        <a:p>
          <a:endParaRPr lang="zh-CN" altLang="en-US" dirty="0"/>
        </a:p>
      </dgm:t>
    </dgm:pt>
    <dgm:pt modelId="{4BB28A20-1197-AD44-8688-7C8098FD2BEF}" cxnId="{D8F49231-B6E5-7C48-80BA-4FC7334D2730}" type="parTrans">
      <dgm:prSet/>
      <dgm:spPr/>
      <dgm:t>
        <a:bodyPr/>
        <a:lstStyle/>
        <a:p>
          <a:endParaRPr lang="zh-CN" altLang="en-US"/>
        </a:p>
      </dgm:t>
    </dgm:pt>
    <dgm:pt modelId="{5C47E7F3-45B2-BB4E-A157-06016CC61BCB}" cxnId="{D8F49231-B6E5-7C48-80BA-4FC7334D2730}" type="sibTrans">
      <dgm:prSet/>
      <dgm:spPr/>
      <dgm:t>
        <a:bodyPr/>
        <a:lstStyle/>
        <a:p>
          <a:endParaRPr lang="zh-CN" altLang="en-US"/>
        </a:p>
      </dgm:t>
    </dgm:pt>
    <dgm:pt modelId="{E4C271FF-283A-B34B-975C-C9C404015F61}" type="pres">
      <dgm:prSet presAssocID="{EDEC34C3-3413-7C4E-9AD1-8BED6E68EC0A}" presName="compositeShape" presStyleCnt="0">
        <dgm:presLayoutVars>
          <dgm:chMax val="7"/>
          <dgm:dir/>
          <dgm:resizeHandles val="exact"/>
        </dgm:presLayoutVars>
      </dgm:prSet>
      <dgm:spPr/>
    </dgm:pt>
    <dgm:pt modelId="{44B49B71-EA3F-664F-ACF7-0CB590480877}" type="pres">
      <dgm:prSet presAssocID="{EDEC34C3-3413-7C4E-9AD1-8BED6E68EC0A}" presName="wedge1" presStyleLbl="node1" presStyleIdx="0" presStyleCnt="3"/>
      <dgm:spPr/>
    </dgm:pt>
    <dgm:pt modelId="{5F135E2D-6A89-C84E-9FB6-F2408AF1C03D}" type="pres">
      <dgm:prSet presAssocID="{EDEC34C3-3413-7C4E-9AD1-8BED6E68EC0A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F57B27B7-785B-074C-A848-C21C502811DD}" type="pres">
      <dgm:prSet presAssocID="{EDEC34C3-3413-7C4E-9AD1-8BED6E68EC0A}" presName="wedge2" presStyleLbl="node1" presStyleIdx="1" presStyleCnt="3"/>
      <dgm:spPr/>
    </dgm:pt>
    <dgm:pt modelId="{E82C5A74-0F47-514F-B444-6C330BA1B980}" type="pres">
      <dgm:prSet presAssocID="{EDEC34C3-3413-7C4E-9AD1-8BED6E68EC0A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B1044EE8-42E9-BE41-9830-8C3158C11202}" type="pres">
      <dgm:prSet presAssocID="{EDEC34C3-3413-7C4E-9AD1-8BED6E68EC0A}" presName="wedge3" presStyleLbl="node1" presStyleIdx="2" presStyleCnt="3"/>
      <dgm:spPr/>
    </dgm:pt>
    <dgm:pt modelId="{4548734E-6851-764B-83E2-CDA97B036292}" type="pres">
      <dgm:prSet presAssocID="{EDEC34C3-3413-7C4E-9AD1-8BED6E68EC0A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3CE5C513-80F3-3B4D-AA2B-C6DF0363B494}" type="presOf" srcId="{EDA8E719-C02D-1144-88F6-8F271C769CF6}" destId="{F57B27B7-785B-074C-A848-C21C502811DD}" srcOrd="0" destOrd="0" presId="urn:microsoft.com/office/officeart/2005/8/layout/chart3"/>
    <dgm:cxn modelId="{D8F49231-B6E5-7C48-80BA-4FC7334D2730}" srcId="{EDEC34C3-3413-7C4E-9AD1-8BED6E68EC0A}" destId="{4F4C9C77-D7D4-EF49-9FB7-9BB861074F7C}" srcOrd="2" destOrd="0" parTransId="{4BB28A20-1197-AD44-8688-7C8098FD2BEF}" sibTransId="{5C47E7F3-45B2-BB4E-A157-06016CC61BCB}"/>
    <dgm:cxn modelId="{7E747D44-74F0-9048-A50A-220D8A5D6708}" type="presOf" srcId="{4F4C9C77-D7D4-EF49-9FB7-9BB861074F7C}" destId="{B1044EE8-42E9-BE41-9830-8C3158C11202}" srcOrd="0" destOrd="0" presId="urn:microsoft.com/office/officeart/2005/8/layout/chart3"/>
    <dgm:cxn modelId="{2D65FF4C-F602-F040-BAE9-98AA393A8DEF}" type="presOf" srcId="{EDA8E719-C02D-1144-88F6-8F271C769CF6}" destId="{E82C5A74-0F47-514F-B444-6C330BA1B980}" srcOrd="1" destOrd="0" presId="urn:microsoft.com/office/officeart/2005/8/layout/chart3"/>
    <dgm:cxn modelId="{BBE94D5B-D9D1-344B-A82B-39797A0393DD}" srcId="{EDEC34C3-3413-7C4E-9AD1-8BED6E68EC0A}" destId="{EDA8E719-C02D-1144-88F6-8F271C769CF6}" srcOrd="1" destOrd="0" parTransId="{46C171EC-DA4A-D444-808A-2AEBF36FF1E0}" sibTransId="{C426F54E-9108-9741-ABA5-B42D343EED5C}"/>
    <dgm:cxn modelId="{EB6A167F-754C-D442-AF68-FB8CCBE3EF4F}" type="presOf" srcId="{EDEC34C3-3413-7C4E-9AD1-8BED6E68EC0A}" destId="{E4C271FF-283A-B34B-975C-C9C404015F61}" srcOrd="0" destOrd="0" presId="urn:microsoft.com/office/officeart/2005/8/layout/chart3"/>
    <dgm:cxn modelId="{D893AF87-820C-C245-9D32-85CE66150D18}" type="presOf" srcId="{4F4C9C77-D7D4-EF49-9FB7-9BB861074F7C}" destId="{4548734E-6851-764B-83E2-CDA97B036292}" srcOrd="1" destOrd="0" presId="urn:microsoft.com/office/officeart/2005/8/layout/chart3"/>
    <dgm:cxn modelId="{615E3A8B-0049-8343-B31F-8DDDC066BB87}" type="presOf" srcId="{3C538E6B-A0E2-DF46-827A-0660676CBCB8}" destId="{5F135E2D-6A89-C84E-9FB6-F2408AF1C03D}" srcOrd="1" destOrd="0" presId="urn:microsoft.com/office/officeart/2005/8/layout/chart3"/>
    <dgm:cxn modelId="{F2EDC3CA-404E-7D4D-94D5-C5196007174D}" type="presOf" srcId="{3C538E6B-A0E2-DF46-827A-0660676CBCB8}" destId="{44B49B71-EA3F-664F-ACF7-0CB590480877}" srcOrd="0" destOrd="0" presId="urn:microsoft.com/office/officeart/2005/8/layout/chart3"/>
    <dgm:cxn modelId="{B9EA2DCE-0AC3-A044-9ACB-B5CE5BD2934E}" srcId="{EDEC34C3-3413-7C4E-9AD1-8BED6E68EC0A}" destId="{3C538E6B-A0E2-DF46-827A-0660676CBCB8}" srcOrd="0" destOrd="0" parTransId="{159EFDBB-4E02-8249-A1E1-B0D454A73143}" sibTransId="{78C57D3B-623E-B249-9C3E-86C930EB42B4}"/>
    <dgm:cxn modelId="{22960E70-2E33-464D-BFD5-E06DFEAC9243}" type="presParOf" srcId="{E4C271FF-283A-B34B-975C-C9C404015F61}" destId="{44B49B71-EA3F-664F-ACF7-0CB590480877}" srcOrd="0" destOrd="0" presId="urn:microsoft.com/office/officeart/2005/8/layout/chart3"/>
    <dgm:cxn modelId="{181721B8-95F2-6B40-B97A-02B4166ED269}" type="presParOf" srcId="{E4C271FF-283A-B34B-975C-C9C404015F61}" destId="{5F135E2D-6A89-C84E-9FB6-F2408AF1C03D}" srcOrd="1" destOrd="0" presId="urn:microsoft.com/office/officeart/2005/8/layout/chart3"/>
    <dgm:cxn modelId="{1C5CFCA8-951A-B344-9551-313C2277A640}" type="presParOf" srcId="{E4C271FF-283A-B34B-975C-C9C404015F61}" destId="{F57B27B7-785B-074C-A848-C21C502811DD}" srcOrd="2" destOrd="0" presId="urn:microsoft.com/office/officeart/2005/8/layout/chart3"/>
    <dgm:cxn modelId="{DE98F753-EC6F-B842-BD47-D99E3D7EDB5B}" type="presParOf" srcId="{E4C271FF-283A-B34B-975C-C9C404015F61}" destId="{E82C5A74-0F47-514F-B444-6C330BA1B980}" srcOrd="3" destOrd="0" presId="urn:microsoft.com/office/officeart/2005/8/layout/chart3"/>
    <dgm:cxn modelId="{8D944079-9D88-F740-93A3-6C7BD2F4B026}" type="presParOf" srcId="{E4C271FF-283A-B34B-975C-C9C404015F61}" destId="{B1044EE8-42E9-BE41-9830-8C3158C11202}" srcOrd="4" destOrd="0" presId="urn:microsoft.com/office/officeart/2005/8/layout/chart3"/>
    <dgm:cxn modelId="{3E3E86AE-B2EF-734B-A949-66616A020D5A}" type="presParOf" srcId="{E4C271FF-283A-B34B-975C-C9C404015F61}" destId="{4548734E-6851-764B-83E2-CDA97B036292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4645283" cy="4798413"/>
        <a:chOff x="0" y="0"/>
        <a:chExt cx="4645283" cy="4798413"/>
      </a:xfrm>
    </dsp:grpSpPr>
    <dsp:sp modelId="{5FE4D99C-B985-8242-BE96-D303AC2F155A}">
      <dsp:nvSpPr>
        <dsp:cNvPr id="3" name="椭圆 2"/>
        <dsp:cNvSpPr/>
      </dsp:nvSpPr>
      <dsp:spPr bwMode="white">
        <a:xfrm>
          <a:off x="1644904" y="157072"/>
          <a:ext cx="1355475" cy="1355475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43180" tIns="43180" rIns="43180" bIns="43180" anchor="ctr"/>
        <a:lstStyle>
          <a:lvl1pPr algn="ctr">
            <a:defRPr sz="3400"/>
          </a:lvl1pPr>
          <a:lvl2pPr marL="228600" indent="-228600" algn="ctr">
            <a:defRPr sz="2600"/>
          </a:lvl2pPr>
          <a:lvl3pPr marL="457200" indent="-228600" algn="ctr">
            <a:defRPr sz="2600"/>
          </a:lvl3pPr>
          <a:lvl4pPr marL="685800" indent="-228600" algn="ctr">
            <a:defRPr sz="2600"/>
          </a:lvl4pPr>
          <a:lvl5pPr marL="914400" indent="-228600" algn="ctr">
            <a:defRPr sz="2600"/>
          </a:lvl5pPr>
          <a:lvl6pPr marL="1143000" indent="-228600" algn="ctr">
            <a:defRPr sz="2600"/>
          </a:lvl6pPr>
          <a:lvl7pPr marL="1371600" indent="-228600" algn="ctr">
            <a:defRPr sz="2600"/>
          </a:lvl7pPr>
          <a:lvl8pPr marL="1600200" indent="-228600" algn="ctr">
            <a:defRPr sz="2600"/>
          </a:lvl8pPr>
          <a:lvl9pPr marL="1828800" indent="-228600" algn="ctr">
            <a:defRPr sz="2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爱情</a:t>
          </a:r>
        </a:p>
      </dsp:txBody>
      <dsp:txXfrm>
        <a:off x="1644904" y="157072"/>
        <a:ext cx="1355475" cy="1355475"/>
      </dsp:txXfrm>
    </dsp:sp>
    <dsp:sp modelId="{504F2C00-CCDB-B348-9CB6-053792AC66CD}">
      <dsp:nvSpPr>
        <dsp:cNvPr id="4" name="右箭头 3"/>
        <dsp:cNvSpPr/>
      </dsp:nvSpPr>
      <dsp:spPr bwMode="white">
        <a:xfrm rot="2159999">
          <a:off x="2965493" y="1203620"/>
          <a:ext cx="359201" cy="457473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0" tIns="0" rIns="0" bIns="0" anchor="ctr"/>
        <a:lstStyle>
          <a:lvl1pPr algn="ctr">
            <a:defRPr sz="1800"/>
          </a:lvl1pPr>
          <a:lvl2pPr marL="114300" indent="-114300" algn="ctr">
            <a:defRPr sz="1400"/>
          </a:lvl2pPr>
          <a:lvl3pPr marL="228600" indent="-114300" algn="ctr">
            <a:defRPr sz="1400"/>
          </a:lvl3pPr>
          <a:lvl4pPr marL="342900" indent="-114300" algn="ctr">
            <a:defRPr sz="1400"/>
          </a:lvl4pPr>
          <a:lvl5pPr marL="457200" indent="-114300" algn="ctr">
            <a:defRPr sz="1400"/>
          </a:lvl5pPr>
          <a:lvl6pPr marL="571500" indent="-114300" algn="ctr">
            <a:defRPr sz="1400"/>
          </a:lvl6pPr>
          <a:lvl7pPr marL="685800" indent="-114300" algn="ctr">
            <a:defRPr sz="1400"/>
          </a:lvl7pPr>
          <a:lvl8pPr marL="800100" indent="-114300" algn="ctr">
            <a:defRPr sz="1400"/>
          </a:lvl8pPr>
          <a:lvl9pPr marL="914400" indent="-114300" algn="ctr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/>
        </a:p>
      </dsp:txBody>
      <dsp:txXfrm rot="2159999">
        <a:off x="2965493" y="1203620"/>
        <a:ext cx="359201" cy="457473"/>
      </dsp:txXfrm>
    </dsp:sp>
    <dsp:sp modelId="{32B845E1-347C-2B4A-AB36-13E8B1AC4EB5}">
      <dsp:nvSpPr>
        <dsp:cNvPr id="5" name="椭圆 4"/>
        <dsp:cNvSpPr/>
      </dsp:nvSpPr>
      <dsp:spPr bwMode="white">
        <a:xfrm>
          <a:off x="3289808" y="1352165"/>
          <a:ext cx="1355475" cy="1355475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43180" tIns="43180" rIns="43180" bIns="43180" anchor="ctr"/>
        <a:lstStyle>
          <a:lvl1pPr algn="ctr">
            <a:defRPr sz="3400"/>
          </a:lvl1pPr>
          <a:lvl2pPr marL="228600" indent="-228600" algn="ctr">
            <a:defRPr sz="2600"/>
          </a:lvl2pPr>
          <a:lvl3pPr marL="457200" indent="-228600" algn="ctr">
            <a:defRPr sz="2600"/>
          </a:lvl3pPr>
          <a:lvl4pPr marL="685800" indent="-228600" algn="ctr">
            <a:defRPr sz="2600"/>
          </a:lvl4pPr>
          <a:lvl5pPr marL="914400" indent="-228600" algn="ctr">
            <a:defRPr sz="2600"/>
          </a:lvl5pPr>
          <a:lvl6pPr marL="1143000" indent="-228600" algn="ctr">
            <a:defRPr sz="2600"/>
          </a:lvl6pPr>
          <a:lvl7pPr marL="1371600" indent="-228600" algn="ctr">
            <a:defRPr sz="2600"/>
          </a:lvl7pPr>
          <a:lvl8pPr marL="1600200" indent="-228600" algn="ctr">
            <a:defRPr sz="2600"/>
          </a:lvl8pPr>
          <a:lvl9pPr marL="1828800" indent="-228600" algn="ctr">
            <a:defRPr sz="2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友情</a:t>
          </a:r>
        </a:p>
      </dsp:txBody>
      <dsp:txXfrm>
        <a:off x="3289808" y="1352165"/>
        <a:ext cx="1355475" cy="1355475"/>
      </dsp:txXfrm>
    </dsp:sp>
    <dsp:sp modelId="{EBB9C254-44F4-3B41-84C3-86438252E4E2}">
      <dsp:nvSpPr>
        <dsp:cNvPr id="6" name="右箭头 5"/>
        <dsp:cNvSpPr/>
      </dsp:nvSpPr>
      <dsp:spPr bwMode="white">
        <a:xfrm rot="6480000">
          <a:off x="3473796" y="2768016"/>
          <a:ext cx="359201" cy="457473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rot="10800000" lIns="0" tIns="0" rIns="0" bIns="0" anchor="ctr"/>
        <a:lstStyle>
          <a:lvl1pPr algn="ctr">
            <a:defRPr sz="1800"/>
          </a:lvl1pPr>
          <a:lvl2pPr marL="114300" indent="-114300" algn="ctr">
            <a:defRPr sz="1400"/>
          </a:lvl2pPr>
          <a:lvl3pPr marL="228600" indent="-114300" algn="ctr">
            <a:defRPr sz="1400"/>
          </a:lvl3pPr>
          <a:lvl4pPr marL="342900" indent="-114300" algn="ctr">
            <a:defRPr sz="1400"/>
          </a:lvl4pPr>
          <a:lvl5pPr marL="457200" indent="-114300" algn="ctr">
            <a:defRPr sz="1400"/>
          </a:lvl5pPr>
          <a:lvl6pPr marL="571500" indent="-114300" algn="ctr">
            <a:defRPr sz="1400"/>
          </a:lvl6pPr>
          <a:lvl7pPr marL="685800" indent="-114300" algn="ctr">
            <a:defRPr sz="1400"/>
          </a:lvl7pPr>
          <a:lvl8pPr marL="800100" indent="-114300" algn="ctr">
            <a:defRPr sz="1400"/>
          </a:lvl8pPr>
          <a:lvl9pPr marL="914400" indent="-114300" algn="ctr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/>
        </a:p>
      </dsp:txBody>
      <dsp:txXfrm rot="6480000">
        <a:off x="3473796" y="2768016"/>
        <a:ext cx="359201" cy="457473"/>
      </dsp:txXfrm>
    </dsp:sp>
    <dsp:sp modelId="{C710B9F7-9317-E146-BA0D-C25747ECCE6F}">
      <dsp:nvSpPr>
        <dsp:cNvPr id="7" name="椭圆 6"/>
        <dsp:cNvSpPr/>
      </dsp:nvSpPr>
      <dsp:spPr bwMode="white">
        <a:xfrm>
          <a:off x="2661510" y="3285865"/>
          <a:ext cx="1355475" cy="1355475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43180" tIns="43180" rIns="43180" bIns="43180" anchor="ctr"/>
        <a:lstStyle>
          <a:lvl1pPr algn="ctr">
            <a:defRPr sz="3400"/>
          </a:lvl1pPr>
          <a:lvl2pPr marL="228600" indent="-228600" algn="ctr">
            <a:defRPr sz="2600"/>
          </a:lvl2pPr>
          <a:lvl3pPr marL="457200" indent="-228600" algn="ctr">
            <a:defRPr sz="2600"/>
          </a:lvl3pPr>
          <a:lvl4pPr marL="685800" indent="-228600" algn="ctr">
            <a:defRPr sz="2600"/>
          </a:lvl4pPr>
          <a:lvl5pPr marL="914400" indent="-228600" algn="ctr">
            <a:defRPr sz="2600"/>
          </a:lvl5pPr>
          <a:lvl6pPr marL="1143000" indent="-228600" algn="ctr">
            <a:defRPr sz="2600"/>
          </a:lvl6pPr>
          <a:lvl7pPr marL="1371600" indent="-228600" algn="ctr">
            <a:defRPr sz="2600"/>
          </a:lvl7pPr>
          <a:lvl8pPr marL="1600200" indent="-228600" algn="ctr">
            <a:defRPr sz="2600"/>
          </a:lvl8pPr>
          <a:lvl9pPr marL="1828800" indent="-228600" algn="ctr">
            <a:defRPr sz="2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家庭</a:t>
          </a:r>
        </a:p>
      </dsp:txBody>
      <dsp:txXfrm>
        <a:off x="2661510" y="3285865"/>
        <a:ext cx="1355475" cy="1355475"/>
      </dsp:txXfrm>
    </dsp:sp>
    <dsp:sp modelId="{EB2EA1B2-13C6-874B-9183-0FE9A7906CB0}">
      <dsp:nvSpPr>
        <dsp:cNvPr id="8" name="右箭头 7"/>
        <dsp:cNvSpPr/>
      </dsp:nvSpPr>
      <dsp:spPr bwMode="white">
        <a:xfrm rot="10800000">
          <a:off x="2143041" y="3734867"/>
          <a:ext cx="359201" cy="457473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rot="10800000" lIns="0" tIns="0" rIns="0" bIns="0" anchor="ctr"/>
        <a:lstStyle>
          <a:lvl1pPr algn="ctr">
            <a:defRPr sz="1800"/>
          </a:lvl1pPr>
          <a:lvl2pPr marL="114300" indent="-114300" algn="ctr">
            <a:defRPr sz="1400"/>
          </a:lvl2pPr>
          <a:lvl3pPr marL="228600" indent="-114300" algn="ctr">
            <a:defRPr sz="1400"/>
          </a:lvl3pPr>
          <a:lvl4pPr marL="342900" indent="-114300" algn="ctr">
            <a:defRPr sz="1400"/>
          </a:lvl4pPr>
          <a:lvl5pPr marL="457200" indent="-114300" algn="ctr">
            <a:defRPr sz="1400"/>
          </a:lvl5pPr>
          <a:lvl6pPr marL="571500" indent="-114300" algn="ctr">
            <a:defRPr sz="1400"/>
          </a:lvl6pPr>
          <a:lvl7pPr marL="685800" indent="-114300" algn="ctr">
            <a:defRPr sz="1400"/>
          </a:lvl7pPr>
          <a:lvl8pPr marL="800100" indent="-114300" algn="ctr">
            <a:defRPr sz="1400"/>
          </a:lvl8pPr>
          <a:lvl9pPr marL="914400" indent="-114300" algn="ctr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/>
        </a:p>
      </dsp:txBody>
      <dsp:txXfrm rot="10800000">
        <a:off x="2143041" y="3734867"/>
        <a:ext cx="359201" cy="457473"/>
      </dsp:txXfrm>
    </dsp:sp>
    <dsp:sp modelId="{4837D216-074D-AF46-B483-2A047F29CCF4}">
      <dsp:nvSpPr>
        <dsp:cNvPr id="9" name="椭圆 8"/>
        <dsp:cNvSpPr/>
      </dsp:nvSpPr>
      <dsp:spPr bwMode="white">
        <a:xfrm>
          <a:off x="628297" y="3285865"/>
          <a:ext cx="1355475" cy="1355475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43180" tIns="43180" rIns="43180" bIns="43180" anchor="ctr"/>
        <a:lstStyle>
          <a:lvl1pPr algn="ctr">
            <a:defRPr sz="3400"/>
          </a:lvl1pPr>
          <a:lvl2pPr marL="228600" indent="-228600" algn="ctr">
            <a:defRPr sz="2600"/>
          </a:lvl2pPr>
          <a:lvl3pPr marL="457200" indent="-228600" algn="ctr">
            <a:defRPr sz="2600"/>
          </a:lvl3pPr>
          <a:lvl4pPr marL="685800" indent="-228600" algn="ctr">
            <a:defRPr sz="2600"/>
          </a:lvl4pPr>
          <a:lvl5pPr marL="914400" indent="-228600" algn="ctr">
            <a:defRPr sz="2600"/>
          </a:lvl5pPr>
          <a:lvl6pPr marL="1143000" indent="-228600" algn="ctr">
            <a:defRPr sz="2600"/>
          </a:lvl6pPr>
          <a:lvl7pPr marL="1371600" indent="-228600" algn="ctr">
            <a:defRPr sz="2600"/>
          </a:lvl7pPr>
          <a:lvl8pPr marL="1600200" indent="-228600" algn="ctr">
            <a:defRPr sz="2600"/>
          </a:lvl8pPr>
          <a:lvl9pPr marL="1828800" indent="-228600" algn="ctr">
            <a:defRPr sz="2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健康</a:t>
          </a:r>
        </a:p>
      </dsp:txBody>
      <dsp:txXfrm>
        <a:off x="628297" y="3285865"/>
        <a:ext cx="1355475" cy="1355475"/>
      </dsp:txXfrm>
    </dsp:sp>
    <dsp:sp modelId="{AEA92614-EE14-E44E-A11E-461476B7DD93}">
      <dsp:nvSpPr>
        <dsp:cNvPr id="10" name="右箭头 9"/>
        <dsp:cNvSpPr/>
      </dsp:nvSpPr>
      <dsp:spPr bwMode="white">
        <a:xfrm rot="15120000">
          <a:off x="812286" y="2768016"/>
          <a:ext cx="359201" cy="457473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rot="10800000" lIns="0" tIns="0" rIns="0" bIns="0" anchor="ctr"/>
        <a:lstStyle>
          <a:lvl1pPr algn="ctr">
            <a:defRPr sz="1800"/>
          </a:lvl1pPr>
          <a:lvl2pPr marL="114300" indent="-114300" algn="ctr">
            <a:defRPr sz="1400"/>
          </a:lvl2pPr>
          <a:lvl3pPr marL="228600" indent="-114300" algn="ctr">
            <a:defRPr sz="1400"/>
          </a:lvl3pPr>
          <a:lvl4pPr marL="342900" indent="-114300" algn="ctr">
            <a:defRPr sz="1400"/>
          </a:lvl4pPr>
          <a:lvl5pPr marL="457200" indent="-114300" algn="ctr">
            <a:defRPr sz="1400"/>
          </a:lvl5pPr>
          <a:lvl6pPr marL="571500" indent="-114300" algn="ctr">
            <a:defRPr sz="1400"/>
          </a:lvl6pPr>
          <a:lvl7pPr marL="685800" indent="-114300" algn="ctr">
            <a:defRPr sz="1400"/>
          </a:lvl7pPr>
          <a:lvl8pPr marL="800100" indent="-114300" algn="ctr">
            <a:defRPr sz="1400"/>
          </a:lvl8pPr>
          <a:lvl9pPr marL="914400" indent="-114300" algn="ctr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/>
        </a:p>
      </dsp:txBody>
      <dsp:txXfrm rot="15120000">
        <a:off x="812286" y="2768016"/>
        <a:ext cx="359201" cy="457473"/>
      </dsp:txXfrm>
    </dsp:sp>
    <dsp:sp modelId="{3FB856B3-B8D8-DB41-AA08-6BF493EB4707}">
      <dsp:nvSpPr>
        <dsp:cNvPr id="11" name="椭圆 10"/>
        <dsp:cNvSpPr/>
      </dsp:nvSpPr>
      <dsp:spPr bwMode="white">
        <a:xfrm>
          <a:off x="0" y="1352165"/>
          <a:ext cx="1355475" cy="1355475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43180" tIns="43180" rIns="43180" bIns="43180" anchor="ctr"/>
        <a:lstStyle>
          <a:lvl1pPr algn="ctr">
            <a:defRPr sz="3400"/>
          </a:lvl1pPr>
          <a:lvl2pPr marL="228600" indent="-228600" algn="ctr">
            <a:defRPr sz="2600"/>
          </a:lvl2pPr>
          <a:lvl3pPr marL="457200" indent="-228600" algn="ctr">
            <a:defRPr sz="2600"/>
          </a:lvl3pPr>
          <a:lvl4pPr marL="685800" indent="-228600" algn="ctr">
            <a:defRPr sz="2600"/>
          </a:lvl4pPr>
          <a:lvl5pPr marL="914400" indent="-228600" algn="ctr">
            <a:defRPr sz="2600"/>
          </a:lvl5pPr>
          <a:lvl6pPr marL="1143000" indent="-228600" algn="ctr">
            <a:defRPr sz="2600"/>
          </a:lvl6pPr>
          <a:lvl7pPr marL="1371600" indent="-228600" algn="ctr">
            <a:defRPr sz="2600"/>
          </a:lvl7pPr>
          <a:lvl8pPr marL="1600200" indent="-228600" algn="ctr">
            <a:defRPr sz="2600"/>
          </a:lvl8pPr>
          <a:lvl9pPr marL="1828800" indent="-228600" algn="ctr">
            <a:defRPr sz="2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/>
            <a:t>工作</a:t>
          </a:r>
        </a:p>
      </dsp:txBody>
      <dsp:txXfrm>
        <a:off x="0" y="1352165"/>
        <a:ext cx="1355475" cy="1355475"/>
      </dsp:txXfrm>
    </dsp:sp>
    <dsp:sp modelId="{252F9ECD-9DFD-F441-8AA0-34935CD9BD2E}">
      <dsp:nvSpPr>
        <dsp:cNvPr id="12" name="右箭头 11"/>
        <dsp:cNvSpPr/>
      </dsp:nvSpPr>
      <dsp:spPr bwMode="white">
        <a:xfrm rot="-2159999">
          <a:off x="1320589" y="1203620"/>
          <a:ext cx="359201" cy="457473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0" tIns="0" rIns="0" bIns="0" anchor="ctr"/>
        <a:lstStyle>
          <a:lvl1pPr algn="ctr">
            <a:defRPr sz="1800"/>
          </a:lvl1pPr>
          <a:lvl2pPr marL="114300" indent="-114300" algn="ctr">
            <a:defRPr sz="1400"/>
          </a:lvl2pPr>
          <a:lvl3pPr marL="228600" indent="-114300" algn="ctr">
            <a:defRPr sz="1400"/>
          </a:lvl3pPr>
          <a:lvl4pPr marL="342900" indent="-114300" algn="ctr">
            <a:defRPr sz="1400"/>
          </a:lvl4pPr>
          <a:lvl5pPr marL="457200" indent="-114300" algn="ctr">
            <a:defRPr sz="1400"/>
          </a:lvl5pPr>
          <a:lvl6pPr marL="571500" indent="-114300" algn="ctr">
            <a:defRPr sz="1400"/>
          </a:lvl6pPr>
          <a:lvl7pPr marL="685800" indent="-114300" algn="ctr">
            <a:defRPr sz="1400"/>
          </a:lvl7pPr>
          <a:lvl8pPr marL="800100" indent="-114300" algn="ctr">
            <a:defRPr sz="1400"/>
          </a:lvl8pPr>
          <a:lvl9pPr marL="914400" indent="-114300" algn="ctr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/>
        </a:p>
      </dsp:txBody>
      <dsp:txXfrm rot="-2159999">
        <a:off x="1320589" y="1203620"/>
        <a:ext cx="359201" cy="4574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5050362" cy="5050362"/>
        <a:chOff x="0" y="0"/>
        <a:chExt cx="5050362" cy="5050362"/>
      </a:xfrm>
    </dsp:grpSpPr>
    <dsp:sp modelId="{44B49B71-EA3F-664F-ACF7-0CB590480877}">
      <dsp:nvSpPr>
        <dsp:cNvPr id="3" name="饼形 2"/>
        <dsp:cNvSpPr/>
      </dsp:nvSpPr>
      <dsp:spPr bwMode="white">
        <a:xfrm>
          <a:off x="1561270" y="340899"/>
          <a:ext cx="4242304" cy="4242304"/>
        </a:xfrm>
        <a:prstGeom prst="pie">
          <a:avLst>
            <a:gd name="adj1" fmla="val 16200000"/>
            <a:gd name="adj2" fmla="val 1800000"/>
          </a:avLst>
        </a:prstGeom>
        <a:solidFill>
          <a:schemeClr val="accent6">
            <a:lumMod val="75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57150" tIns="57150" rIns="57150" bIns="57150" anchor="ctr"/>
        <a:lstStyle>
          <a:lvl1pPr algn="ctr">
            <a:defRPr sz="4500"/>
          </a:lvl1pPr>
          <a:lvl2pPr marL="285750" indent="-285750" algn="ctr">
            <a:defRPr sz="3500"/>
          </a:lvl2pPr>
          <a:lvl3pPr marL="571500" indent="-285750" algn="ctr">
            <a:defRPr sz="3500"/>
          </a:lvl3pPr>
          <a:lvl4pPr marL="857250" indent="-285750" algn="ctr">
            <a:defRPr sz="3500"/>
          </a:lvl4pPr>
          <a:lvl5pPr marL="1143000" indent="-285750" algn="ctr">
            <a:defRPr sz="3500"/>
          </a:lvl5pPr>
          <a:lvl6pPr marL="1428750" indent="-285750" algn="ctr">
            <a:defRPr sz="3500"/>
          </a:lvl6pPr>
          <a:lvl7pPr marL="1714500" indent="-285750" algn="ctr">
            <a:defRPr sz="3500"/>
          </a:lvl7pPr>
          <a:lvl8pPr marL="2000250" indent="-285750" algn="ctr">
            <a:defRPr sz="3500"/>
          </a:lvl8pPr>
          <a:lvl9pPr marL="2286000" indent="-285750" algn="ctr">
            <a:defRPr sz="3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/>
        </a:p>
      </dsp:txBody>
      <dsp:txXfrm>
        <a:off x="1561270" y="340899"/>
        <a:ext cx="4242304" cy="4242304"/>
      </dsp:txXfrm>
    </dsp:sp>
    <dsp:sp modelId="{F57B27B7-785B-074C-A848-C21C502811DD}">
      <dsp:nvSpPr>
        <dsp:cNvPr id="4" name="饼形 3"/>
        <dsp:cNvSpPr/>
      </dsp:nvSpPr>
      <dsp:spPr bwMode="white">
        <a:xfrm>
          <a:off x="1342590" y="467158"/>
          <a:ext cx="4242304" cy="4242304"/>
        </a:xfrm>
        <a:prstGeom prst="pie">
          <a:avLst>
            <a:gd name="adj1" fmla="val 1800000"/>
            <a:gd name="adj2" fmla="val 9000000"/>
          </a:avLst>
        </a:prstGeom>
        <a:solidFill>
          <a:schemeClr val="accent2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57150" tIns="57150" rIns="57150" bIns="57150" anchor="ctr"/>
        <a:lstStyle>
          <a:lvl1pPr algn="ctr">
            <a:defRPr sz="4500"/>
          </a:lvl1pPr>
          <a:lvl2pPr marL="285750" indent="-285750" algn="ctr">
            <a:defRPr sz="3500"/>
          </a:lvl2pPr>
          <a:lvl3pPr marL="571500" indent="-285750" algn="ctr">
            <a:defRPr sz="3500"/>
          </a:lvl3pPr>
          <a:lvl4pPr marL="857250" indent="-285750" algn="ctr">
            <a:defRPr sz="3500"/>
          </a:lvl4pPr>
          <a:lvl5pPr marL="1143000" indent="-285750" algn="ctr">
            <a:defRPr sz="3500"/>
          </a:lvl5pPr>
          <a:lvl6pPr marL="1428750" indent="-285750" algn="ctr">
            <a:defRPr sz="3500"/>
          </a:lvl6pPr>
          <a:lvl7pPr marL="1714500" indent="-285750" algn="ctr">
            <a:defRPr sz="3500"/>
          </a:lvl7pPr>
          <a:lvl8pPr marL="2000250" indent="-285750" algn="ctr">
            <a:defRPr sz="3500"/>
          </a:lvl8pPr>
          <a:lvl9pPr marL="2286000" indent="-285750" algn="ctr">
            <a:defRPr sz="3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/>
        </a:p>
      </dsp:txBody>
      <dsp:txXfrm>
        <a:off x="1342590" y="467158"/>
        <a:ext cx="4242304" cy="4242304"/>
      </dsp:txXfrm>
    </dsp:sp>
    <dsp:sp modelId="{B1044EE8-42E9-BE41-9830-8C3158C11202}">
      <dsp:nvSpPr>
        <dsp:cNvPr id="5" name="饼形 4"/>
        <dsp:cNvSpPr/>
      </dsp:nvSpPr>
      <dsp:spPr bwMode="white">
        <a:xfrm>
          <a:off x="1342590" y="467158"/>
          <a:ext cx="4242304" cy="4242304"/>
        </a:xfrm>
        <a:prstGeom prst="pie">
          <a:avLst>
            <a:gd name="adj1" fmla="val 9000000"/>
            <a:gd name="adj2" fmla="val 1620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57150" tIns="57150" rIns="57150" bIns="57150" anchor="ctr"/>
        <a:lstStyle>
          <a:lvl1pPr algn="ctr">
            <a:defRPr sz="4500"/>
          </a:lvl1pPr>
          <a:lvl2pPr marL="285750" indent="-285750" algn="ctr">
            <a:defRPr sz="3500"/>
          </a:lvl2pPr>
          <a:lvl3pPr marL="571500" indent="-285750" algn="ctr">
            <a:defRPr sz="3500"/>
          </a:lvl3pPr>
          <a:lvl4pPr marL="857250" indent="-285750" algn="ctr">
            <a:defRPr sz="3500"/>
          </a:lvl4pPr>
          <a:lvl5pPr marL="1143000" indent="-285750" algn="ctr">
            <a:defRPr sz="3500"/>
          </a:lvl5pPr>
          <a:lvl6pPr marL="1428750" indent="-285750" algn="ctr">
            <a:defRPr sz="3500"/>
          </a:lvl6pPr>
          <a:lvl7pPr marL="1714500" indent="-285750" algn="ctr">
            <a:defRPr sz="3500"/>
          </a:lvl7pPr>
          <a:lvl8pPr marL="2000250" indent="-285750" algn="ctr">
            <a:defRPr sz="3500"/>
          </a:lvl8pPr>
          <a:lvl9pPr marL="2286000" indent="-285750" algn="ctr">
            <a:defRPr sz="3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/>
        </a:p>
      </dsp:txBody>
      <dsp:txXfrm>
        <a:off x="1342590" y="467158"/>
        <a:ext cx="4242304" cy="42423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ar" val="1"/>
      <dgm:param type="vertAlign" val="mid"/>
      <dgm:param type="horzAlign" val="ctr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079B6E-BB47-DC4B-B208-DE5B6C0B8C1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98B547-6C9B-E74D-AE84-E04D35D9791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gradFill>
          <a:gsLst>
            <a:gs pos="0">
              <a:srgbClr val="002060"/>
            </a:gs>
            <a:gs pos="100000">
              <a:srgbClr val="7030A0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466922-C78F-E14C-A6FB-A4B546F5A82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4C7BF6D-B4F9-E643-9ABA-1BBE099755A1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466922-C78F-E14C-A6FB-A4B546F5A82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4C7BF6D-B4F9-E643-9ABA-1BBE099755A1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7AB4-37BD-1A44-86B1-2076EE5D52E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54D9-1F2E-9C43-9329-83828E4EA696}" type="slidenum">
              <a:rPr kumimoji="1" lang="zh-CN" altLang="en-US" smtClean="0"/>
            </a:fld>
            <a:endParaRPr kumimoji="1"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388307" y="1553228"/>
            <a:ext cx="1828800" cy="11774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我来自母版</a:t>
            </a:r>
            <a:endParaRPr kumimoji="1" lang="en-US" altLang="zh-CN" dirty="0"/>
          </a:p>
          <a:p>
            <a:pPr algn="ctr"/>
            <a:r>
              <a:rPr kumimoji="1" lang="zh-CN" altLang="en-US" dirty="0"/>
              <a:t>我是一个形状</a:t>
            </a:r>
            <a:endParaRPr kumimoji="1" lang="zh-CN" altLang="en-US" dirty="0"/>
          </a:p>
        </p:txBody>
      </p:sp>
      <p:sp>
        <p:nvSpPr>
          <p:cNvPr id="8" name="文本框 7"/>
          <p:cNvSpPr txBox="1"/>
          <p:nvPr userDrawn="1"/>
        </p:nvSpPr>
        <p:spPr>
          <a:xfrm>
            <a:off x="2655518" y="1628385"/>
            <a:ext cx="53861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6600" dirty="0"/>
              <a:t>我来自母版</a:t>
            </a:r>
            <a:endParaRPr kumimoji="1" lang="zh-CN" altLang="en-US" sz="6600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7AB4-37BD-1A44-86B1-2076EE5D52E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54D9-1F2E-9C43-9329-83828E4EA69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7AB4-37BD-1A44-86B1-2076EE5D52E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54D9-1F2E-9C43-9329-83828E4EA69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7AB4-37BD-1A44-86B1-2076EE5D52E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54D9-1F2E-9C43-9329-83828E4EA69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7AB4-37BD-1A44-86B1-2076EE5D52E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54D9-1F2E-9C43-9329-83828E4EA69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7AB4-37BD-1A44-86B1-2076EE5D52E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54D9-1F2E-9C43-9329-83828E4EA69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7AB4-37BD-1A44-86B1-2076EE5D52E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54D9-1F2E-9C43-9329-83828E4EA69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7AB4-37BD-1A44-86B1-2076EE5D52E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54D9-1F2E-9C43-9329-83828E4EA69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gradFill>
          <a:gsLst>
            <a:gs pos="0">
              <a:srgbClr val="002060"/>
            </a:gs>
            <a:gs pos="100000">
              <a:srgbClr val="7030A0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 dirty="0"/>
              <a:t>单击此处编辑母版标题样式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zh-CN" altLang="en-US" dirty="0"/>
              <a:t>单击此处编辑母版文本样式</a:t>
            </a:r>
            <a:endParaRPr kumimoji="1" lang="zh-CN" altLang="en-US" dirty="0"/>
          </a:p>
          <a:p>
            <a:pPr lvl="1"/>
            <a:r>
              <a:rPr kumimoji="1" lang="zh-CN" altLang="en-US" dirty="0"/>
              <a:t>二级</a:t>
            </a:r>
            <a:endParaRPr kumimoji="1" lang="zh-CN" altLang="en-US" dirty="0"/>
          </a:p>
          <a:p>
            <a:pPr lvl="2"/>
            <a:r>
              <a:rPr kumimoji="1" lang="zh-CN" altLang="en-US" dirty="0"/>
              <a:t>三级</a:t>
            </a:r>
            <a:endParaRPr kumimoji="1" lang="zh-CN" altLang="en-US" dirty="0"/>
          </a:p>
          <a:p>
            <a:pPr lvl="3"/>
            <a:r>
              <a:rPr kumimoji="1" lang="zh-CN" altLang="en-US" dirty="0"/>
              <a:t>四级</a:t>
            </a:r>
            <a:endParaRPr kumimoji="1" lang="zh-CN" altLang="en-US" dirty="0"/>
          </a:p>
          <a:p>
            <a:pPr lvl="4"/>
            <a:r>
              <a:rPr kumimoji="1" lang="zh-CN" altLang="en-US" dirty="0"/>
              <a:t>五级</a:t>
            </a:r>
            <a:endParaRPr kumimoji="1"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466922-C78F-E14C-A6FB-A4B546F5A82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4C7BF6D-B4F9-E643-9ABA-1BBE099755A1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7AB4-37BD-1A44-86B1-2076EE5D52E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54D9-1F2E-9C43-9329-83828E4EA69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7AB4-37BD-1A44-86B1-2076EE5D52E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54D9-1F2E-9C43-9329-83828E4EA69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7AB4-37BD-1A44-86B1-2076EE5D52E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54D9-1F2E-9C43-9329-83828E4EA69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466922-C78F-E14C-A6FB-A4B546F5A82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4C7BF6D-B4F9-E643-9ABA-1BBE099755A1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466922-C78F-E14C-A6FB-A4B546F5A82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4C7BF6D-B4F9-E643-9ABA-1BBE099755A1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466922-C78F-E14C-A6FB-A4B546F5A82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4C7BF6D-B4F9-E643-9ABA-1BBE099755A1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466922-C78F-E14C-A6FB-A4B546F5A82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4C7BF6D-B4F9-E643-9ABA-1BBE099755A1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466922-C78F-E14C-A6FB-A4B546F5A82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4C7BF6D-B4F9-E643-9ABA-1BBE099755A1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466922-C78F-E14C-A6FB-A4B546F5A82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4C7BF6D-B4F9-E643-9ABA-1BBE099755A1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466922-C78F-E14C-A6FB-A4B546F5A82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4C7BF6D-B4F9-E643-9ABA-1BBE099755A1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2060"/>
            </a:gs>
            <a:gs pos="100000">
              <a:srgbClr val="7030A0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dirty="0"/>
              <a:t>单击此处编辑母版文本样式</a:t>
            </a:r>
            <a:endParaRPr kumimoji="1" lang="zh-CN" altLang="en-US" dirty="0"/>
          </a:p>
          <a:p>
            <a:pPr lvl="1"/>
            <a:r>
              <a:rPr kumimoji="1" lang="zh-CN" altLang="en-US" dirty="0"/>
              <a:t>二级</a:t>
            </a:r>
            <a:endParaRPr kumimoji="1" lang="zh-CN" altLang="en-US" dirty="0"/>
          </a:p>
          <a:p>
            <a:pPr lvl="2"/>
            <a:r>
              <a:rPr kumimoji="1" lang="zh-CN" altLang="en-US" dirty="0"/>
              <a:t>三级</a:t>
            </a:r>
            <a:endParaRPr kumimoji="1" lang="zh-CN" altLang="en-US" dirty="0"/>
          </a:p>
          <a:p>
            <a:pPr lvl="3"/>
            <a:r>
              <a:rPr kumimoji="1" lang="zh-CN" altLang="en-US" dirty="0"/>
              <a:t>四级</a:t>
            </a:r>
            <a:endParaRPr kumimoji="1" lang="zh-CN" altLang="en-US" dirty="0"/>
          </a:p>
          <a:p>
            <a:pPr lvl="4"/>
            <a:r>
              <a:rPr kumimoji="1" lang="zh-CN" altLang="en-US" dirty="0"/>
              <a:t>五级</a:t>
            </a:r>
            <a:endParaRPr kumimoji="1"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77AB4-37BD-1A44-86B1-2076EE5D52E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254D9-1F2E-9C43-9329-83828E4EA69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diagramColors" Target="../diagrams/colors2.xml"/><Relationship Id="rId8" Type="http://schemas.openxmlformats.org/officeDocument/2006/relationships/diagramQuickStyle" Target="../diagrams/quickStyle2.xml"/><Relationship Id="rId7" Type="http://schemas.openxmlformats.org/officeDocument/2006/relationships/diagramLayout" Target="../diagrams/layout2.xml"/><Relationship Id="rId6" Type="http://schemas.openxmlformats.org/officeDocument/2006/relationships/diagramData" Target="../diagrams/data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1" Type="http://schemas.openxmlformats.org/officeDocument/2006/relationships/slideLayout" Target="../slideLayouts/slideLayout2.xml"/><Relationship Id="rId10" Type="http://schemas.microsoft.com/office/2007/relationships/diagramDrawing" Target="../diagrams/drawing2.xml"/><Relationship Id="rId1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2060"/>
            </a:gs>
            <a:gs pos="100000">
              <a:srgbClr val="7030A0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/>
          <a:lstStyle/>
          <a:p>
            <a:pPr algn="ctr"/>
            <a:r>
              <a:rPr lang="en-US" altLang="zh-CN" sz="6000" dirty="0" err="1">
                <a:solidFill>
                  <a:schemeClr val="bg1"/>
                </a:solidFill>
              </a:rPr>
              <a:t>pptxPreview</a:t>
            </a:r>
            <a:r>
              <a:rPr lang="zh-CN" altLang="en-US" sz="6000" dirty="0">
                <a:solidFill>
                  <a:schemeClr val="bg1"/>
                </a:solidFill>
              </a:rPr>
              <a:t>能力测试</a:t>
            </a:r>
            <a:endParaRPr lang="zh-CN" altLang="en-US" sz="6000" dirty="0">
              <a:solidFill>
                <a:schemeClr val="bg1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144711" y="3666995"/>
            <a:ext cx="5902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>
                <a:solidFill>
                  <a:schemeClr val="bg1"/>
                </a:solidFill>
              </a:rPr>
              <a:t>支持</a:t>
            </a:r>
            <a:r>
              <a:rPr kumimoji="1" lang="en-US" altLang="zh-CN" dirty="0" err="1">
                <a:solidFill>
                  <a:schemeClr val="bg1"/>
                </a:solidFill>
              </a:rPr>
              <a:t>npm</a:t>
            </a:r>
            <a:r>
              <a:rPr kumimoji="1" lang="zh-CN" altLang="en-US" dirty="0">
                <a:solidFill>
                  <a:schemeClr val="bg1"/>
                </a:solidFill>
              </a:rPr>
              <a:t>下载、支持</a:t>
            </a:r>
            <a:r>
              <a:rPr kumimoji="1" lang="en-US" altLang="zh-CN" dirty="0">
                <a:solidFill>
                  <a:schemeClr val="bg1"/>
                </a:solidFill>
              </a:rPr>
              <a:t>import</a:t>
            </a:r>
            <a:r>
              <a:rPr kumimoji="1" lang="zh-CN" altLang="en-US" dirty="0">
                <a:solidFill>
                  <a:schemeClr val="bg1"/>
                </a:solidFill>
              </a:rPr>
              <a:t>、致力于做最好的</a:t>
            </a:r>
            <a:r>
              <a:rPr kumimoji="1" lang="en-US" altLang="zh-CN" dirty="0">
                <a:solidFill>
                  <a:schemeClr val="bg1"/>
                </a:solidFill>
              </a:rPr>
              <a:t>pptx</a:t>
            </a:r>
            <a:r>
              <a:rPr kumimoji="1" lang="zh-CN" altLang="en-US" dirty="0">
                <a:solidFill>
                  <a:schemeClr val="bg1"/>
                </a:solidFill>
              </a:rPr>
              <a:t>预览库</a:t>
            </a:r>
            <a:endParaRPr kumimoji="1" lang="zh-CN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 txBox="1"/>
          <p:nvPr/>
        </p:nvSpPr>
        <p:spPr>
          <a:xfrm>
            <a:off x="647700" y="238918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1" lang="zh-CN" altLang="en-US" dirty="0"/>
              <a:t>主标题</a:t>
            </a:r>
            <a:endParaRPr kumimoji="1" lang="zh-CN" altLang="en-US" dirty="0"/>
          </a:p>
        </p:txBody>
      </p:sp>
      <p:sp>
        <p:nvSpPr>
          <p:cNvPr id="9" name="内容占位符 2"/>
          <p:cNvSpPr txBox="1"/>
          <p:nvPr/>
        </p:nvSpPr>
        <p:spPr>
          <a:xfrm>
            <a:off x="647700" y="3971925"/>
            <a:ext cx="10515600" cy="3000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zh-CN" altLang="en-US" dirty="0"/>
              <a:t>副标题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第二级别标题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第二级别标题</a:t>
            </a:r>
            <a:r>
              <a:rPr kumimoji="1" lang="en-US" altLang="zh-CN" dirty="0"/>
              <a:t>2</a:t>
            </a:r>
            <a:endParaRPr kumimoji="1" lang="en-US" altLang="zh-CN" dirty="0"/>
          </a:p>
          <a:p>
            <a:pPr marL="228600" lvl="1">
              <a:spcBef>
                <a:spcPts val="1000"/>
              </a:spcBef>
            </a:pPr>
            <a:r>
              <a:rPr kumimoji="1" lang="zh-CN" altLang="en-US" sz="2800" dirty="0"/>
              <a:t>副标题</a:t>
            </a:r>
            <a:r>
              <a:rPr kumimoji="1" lang="en-US" altLang="zh-CN" sz="2800" dirty="0"/>
              <a:t>2</a:t>
            </a:r>
            <a:endParaRPr kumimoji="1" lang="en-US" altLang="zh-CN" sz="2800" dirty="0"/>
          </a:p>
          <a:p>
            <a:pPr lvl="1"/>
            <a:r>
              <a:rPr kumimoji="1" lang="zh-CN" altLang="en-US" sz="2800" dirty="0"/>
              <a:t>第二级别标题</a:t>
            </a:r>
            <a:r>
              <a:rPr kumimoji="1" lang="en-US" altLang="zh-CN" sz="2800" dirty="0"/>
              <a:t>3</a:t>
            </a:r>
            <a:endParaRPr kumimoji="1" lang="en-US" altLang="zh-CN" sz="2800" dirty="0"/>
          </a:p>
          <a:p>
            <a:pPr lvl="1"/>
            <a:r>
              <a:rPr kumimoji="1" lang="zh-CN" altLang="en-US" sz="2800" dirty="0"/>
              <a:t>第二级别标题</a:t>
            </a:r>
            <a:r>
              <a:rPr kumimoji="1" lang="en-US" altLang="zh-CN" sz="2800" dirty="0"/>
              <a:t>4</a:t>
            </a:r>
            <a:endParaRPr kumimoji="1" lang="en-US" altLang="zh-CN" sz="2800" dirty="0"/>
          </a:p>
        </p:txBody>
      </p:sp>
      <p:sp>
        <p:nvSpPr>
          <p:cNvPr id="12" name="标题 1"/>
          <p:cNvSpPr txBox="1"/>
          <p:nvPr/>
        </p:nvSpPr>
        <p:spPr>
          <a:xfrm>
            <a:off x="647700" y="143668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1" lang="zh-CN" altLang="en-US" dirty="0"/>
              <a:t>测试大标题</a:t>
            </a:r>
            <a:endParaRPr kumimoji="1" lang="zh-CN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7054241" y="4317950"/>
            <a:ext cx="24465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kumimoji="1" lang="zh-CN" altLang="en-US" dirty="0"/>
              <a:t>列表方形</a:t>
            </a:r>
            <a:endParaRPr kumimoji="1" lang="en-US" altLang="zh-CN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zh-CN" altLang="en-US" dirty="0"/>
              <a:t>列表圆圈</a:t>
            </a:r>
            <a:endParaRPr kumimoji="1" lang="en-US" altLang="zh-CN" dirty="0"/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kumimoji="1" lang="zh-CN" altLang="en-US" dirty="0"/>
              <a:t>列表菱形</a:t>
            </a:r>
            <a:endParaRPr kumimoji="1" lang="en-US" altLang="zh-CN" dirty="0"/>
          </a:p>
          <a:p>
            <a:pPr marL="285750" indent="-285750">
              <a:buFont typeface="Wingdings" panose="05000000000000000000" pitchFamily="2" charset="2"/>
              <a:buChar char="p"/>
            </a:pPr>
            <a:r>
              <a:rPr kumimoji="1" lang="zh-CN" altLang="en-US" dirty="0"/>
              <a:t>空心方块</a:t>
            </a:r>
            <a:endParaRPr kumimoji="1" lang="en-US" altLang="zh-CN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zh-CN" altLang="en-US" dirty="0"/>
              <a:t>对号</a:t>
            </a:r>
            <a:endParaRPr kumimoji="1" lang="en-US" altLang="zh-CN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zh-CN" altLang="en-US" dirty="0"/>
              <a:t>箭头</a:t>
            </a:r>
            <a:endParaRPr kumimoji="1" lang="en-US" altLang="zh-CN" dirty="0"/>
          </a:p>
          <a:p>
            <a:pPr marL="285750" indent="-285750">
              <a:buFont typeface="Arial" panose="020B0604020202090204" pitchFamily="34" charset="0"/>
              <a:buChar char="•"/>
            </a:pPr>
            <a:r>
              <a:rPr kumimoji="1" lang="zh-CN" altLang="en-US" dirty="0"/>
              <a:t>小圆点</a:t>
            </a:r>
            <a:endParaRPr kumimoji="1" lang="en-US" altLang="zh-CN" dirty="0"/>
          </a:p>
          <a:p>
            <a:endParaRPr kumimoji="1"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8928100" y="431795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kumimoji="1" lang="zh-CN" altLang="en-US" dirty="0"/>
              <a:t>有序列表</a:t>
            </a:r>
            <a:endParaRPr kumimoji="1" lang="en-US" altLang="zh-CN" dirty="0"/>
          </a:p>
          <a:p>
            <a:pPr marL="342900" indent="-342900">
              <a:buFont typeface="+mj-lt"/>
              <a:buAutoNum type="arabicPeriod"/>
            </a:pPr>
            <a:r>
              <a:rPr kumimoji="1" lang="zh-CN" altLang="en-US" dirty="0"/>
              <a:t>有序列表</a:t>
            </a:r>
            <a:endParaRPr kumimoji="1"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8928100" y="5148946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ea"/>
              <a:buAutoNum type="circleNumDbPlain"/>
            </a:pPr>
            <a:r>
              <a:rPr kumimoji="1" lang="zh-CN" altLang="en-US" dirty="0"/>
              <a:t>有序列表</a:t>
            </a:r>
            <a:endParaRPr kumimoji="1" lang="en-US" altLang="zh-CN" dirty="0"/>
          </a:p>
          <a:p>
            <a:pPr marL="342900" indent="-342900">
              <a:buFont typeface="+mj-ea"/>
              <a:buAutoNum type="circleNumDbPlain"/>
            </a:pPr>
            <a:r>
              <a:rPr kumimoji="1" lang="zh-CN" altLang="en-US" dirty="0"/>
              <a:t>有序列表</a:t>
            </a:r>
            <a:endParaRPr kumimoji="1"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8928100" y="588761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ea"/>
              <a:buAutoNum type="ea1JpnChsDbPeriod"/>
            </a:pPr>
            <a:r>
              <a:rPr kumimoji="1" lang="zh-CN" altLang="en-US" dirty="0"/>
              <a:t>有序列表</a:t>
            </a:r>
            <a:endParaRPr kumimoji="1" lang="en-US" altLang="zh-CN" dirty="0"/>
          </a:p>
          <a:p>
            <a:pPr marL="400050" indent="-400050">
              <a:buFont typeface="+mj-ea"/>
              <a:buAutoNum type="ea1JpnChsDbPeriod"/>
            </a:pPr>
            <a:r>
              <a:rPr kumimoji="1" lang="zh-CN" altLang="en-US" dirty="0"/>
              <a:t>有序列表</a:t>
            </a:r>
            <a:endParaRPr kumimoji="1"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185519" y="150921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b="1" dirty="0"/>
              <a:t>文本测试</a:t>
            </a:r>
            <a:endParaRPr kumimoji="1" lang="zh-CN" altLang="en-US" b="1" dirty="0"/>
          </a:p>
        </p:txBody>
      </p:sp>
      <p:cxnSp>
        <p:nvCxnSpPr>
          <p:cNvPr id="7" name="直线连接符 6"/>
          <p:cNvCxnSpPr/>
          <p:nvPr/>
        </p:nvCxnSpPr>
        <p:spPr>
          <a:xfrm>
            <a:off x="0" y="569451"/>
            <a:ext cx="121920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428" y="1197428"/>
            <a:ext cx="4299857" cy="4299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302"/>
          <a:stretch>
            <a:fillRect/>
          </a:stretch>
        </p:blipFill>
        <p:spPr bwMode="auto">
          <a:xfrm>
            <a:off x="4993821" y="1197428"/>
            <a:ext cx="5143500" cy="4299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文本框 3"/>
          <p:cNvSpPr txBox="1"/>
          <p:nvPr/>
        </p:nvSpPr>
        <p:spPr>
          <a:xfrm>
            <a:off x="185519" y="150921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b="1" dirty="0"/>
              <a:t>图片测试</a:t>
            </a:r>
            <a:endParaRPr kumimoji="1" lang="zh-CN" altLang="en-US" b="1" dirty="0"/>
          </a:p>
        </p:txBody>
      </p:sp>
      <p:cxnSp>
        <p:nvCxnSpPr>
          <p:cNvPr id="5" name="直线连接符 4"/>
          <p:cNvCxnSpPr/>
          <p:nvPr/>
        </p:nvCxnSpPr>
        <p:spPr>
          <a:xfrm>
            <a:off x="0" y="569451"/>
            <a:ext cx="121920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85519" y="150921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b="1" dirty="0"/>
              <a:t>颜色测试</a:t>
            </a:r>
            <a:endParaRPr kumimoji="1" lang="zh-CN" altLang="en-US" b="1" dirty="0"/>
          </a:p>
        </p:txBody>
      </p:sp>
      <p:cxnSp>
        <p:nvCxnSpPr>
          <p:cNvPr id="5" name="直线连接符 4"/>
          <p:cNvCxnSpPr/>
          <p:nvPr/>
        </p:nvCxnSpPr>
        <p:spPr>
          <a:xfrm>
            <a:off x="0" y="569451"/>
            <a:ext cx="121920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/>
        </p:nvSpPr>
        <p:spPr>
          <a:xfrm>
            <a:off x="390144" y="768096"/>
            <a:ext cx="268224" cy="64617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390144" y="1463040"/>
            <a:ext cx="268224" cy="64617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390144" y="2157984"/>
            <a:ext cx="268224" cy="646176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715133" y="762000"/>
            <a:ext cx="268224" cy="64617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715133" y="1456944"/>
            <a:ext cx="268224" cy="64617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715133" y="2151888"/>
            <a:ext cx="268224" cy="646176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1040122" y="762000"/>
            <a:ext cx="268224" cy="6461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4" name="矩形 13"/>
          <p:cNvSpPr/>
          <p:nvPr/>
        </p:nvSpPr>
        <p:spPr>
          <a:xfrm>
            <a:off x="1040122" y="1456944"/>
            <a:ext cx="268224" cy="64617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5" name="矩形 14"/>
          <p:cNvSpPr/>
          <p:nvPr/>
        </p:nvSpPr>
        <p:spPr>
          <a:xfrm>
            <a:off x="1040122" y="2151888"/>
            <a:ext cx="268224" cy="646176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1359408" y="762000"/>
            <a:ext cx="268224" cy="6461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7" name="矩形 16"/>
          <p:cNvSpPr/>
          <p:nvPr/>
        </p:nvSpPr>
        <p:spPr>
          <a:xfrm>
            <a:off x="1359408" y="1456944"/>
            <a:ext cx="268224" cy="646176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1359408" y="2151888"/>
            <a:ext cx="268224" cy="646176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1684397" y="755904"/>
            <a:ext cx="268224" cy="6461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1684397" y="1450848"/>
            <a:ext cx="268224" cy="64617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1684397" y="2145792"/>
            <a:ext cx="268224" cy="646176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2009386" y="755904"/>
            <a:ext cx="268224" cy="64617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2009386" y="1450848"/>
            <a:ext cx="268224" cy="64617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2009386" y="2145792"/>
            <a:ext cx="268224" cy="64617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5" name="矩形 24"/>
          <p:cNvSpPr/>
          <p:nvPr/>
        </p:nvSpPr>
        <p:spPr>
          <a:xfrm>
            <a:off x="2844538" y="755903"/>
            <a:ext cx="1434854" cy="2048233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4642858" y="762011"/>
            <a:ext cx="1434854" cy="2048233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8" name="矩形 27"/>
          <p:cNvSpPr/>
          <p:nvPr/>
        </p:nvSpPr>
        <p:spPr>
          <a:xfrm>
            <a:off x="6477756" y="768096"/>
            <a:ext cx="1434854" cy="2048233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9" name="矩形 28"/>
          <p:cNvSpPr/>
          <p:nvPr/>
        </p:nvSpPr>
        <p:spPr>
          <a:xfrm>
            <a:off x="8261590" y="762010"/>
            <a:ext cx="1434854" cy="2048233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0" name="矩形 29"/>
          <p:cNvSpPr/>
          <p:nvPr/>
        </p:nvSpPr>
        <p:spPr>
          <a:xfrm>
            <a:off x="10120872" y="768096"/>
            <a:ext cx="1434854" cy="2048233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1" name="矩形 30"/>
          <p:cNvSpPr/>
          <p:nvPr/>
        </p:nvSpPr>
        <p:spPr>
          <a:xfrm>
            <a:off x="2842637" y="3224783"/>
            <a:ext cx="1434854" cy="2048233"/>
          </a:xfrm>
          <a:prstGeom prst="rect">
            <a:avLst/>
          </a:prstGeom>
          <a:blipFill>
            <a:blip r:embed="rId1"/>
            <a:tile tx="0" ty="0" sx="100000" sy="100000" flip="none" algn="tl"/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2" name="矩形 31"/>
          <p:cNvSpPr/>
          <p:nvPr/>
        </p:nvSpPr>
        <p:spPr>
          <a:xfrm>
            <a:off x="4579604" y="3224782"/>
            <a:ext cx="1434854" cy="204823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4" name="椭圆 33"/>
          <p:cNvSpPr/>
          <p:nvPr/>
        </p:nvSpPr>
        <p:spPr>
          <a:xfrm>
            <a:off x="658368" y="3773410"/>
            <a:ext cx="1294253" cy="95097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416625" y="3224782"/>
            <a:ext cx="1777738" cy="2048233"/>
          </a:xfrm>
          <a:prstGeom prst="rect">
            <a:avLst/>
          </a:prstGeom>
          <a:solidFill>
            <a:schemeClr val="accent1">
              <a:alpha val="22082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我是透明的</a:t>
            </a:r>
            <a:endParaRPr kumimoji="1"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85519" y="150921"/>
            <a:ext cx="1653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b="1" dirty="0"/>
              <a:t>Smart</a:t>
            </a:r>
            <a:r>
              <a:rPr kumimoji="1" lang="zh-CN" altLang="en-US" b="1" dirty="0"/>
              <a:t> </a:t>
            </a:r>
            <a:r>
              <a:rPr kumimoji="1" lang="en-US" altLang="zh-CN" b="1" dirty="0"/>
              <a:t>Art</a:t>
            </a:r>
            <a:r>
              <a:rPr kumimoji="1" lang="zh-CN" altLang="en-US" b="1" dirty="0"/>
              <a:t>测试</a:t>
            </a:r>
            <a:endParaRPr kumimoji="1" lang="zh-CN" altLang="en-US" b="1" dirty="0"/>
          </a:p>
        </p:txBody>
      </p:sp>
      <p:cxnSp>
        <p:nvCxnSpPr>
          <p:cNvPr id="5" name="直线连接符 4"/>
          <p:cNvCxnSpPr/>
          <p:nvPr/>
        </p:nvCxnSpPr>
        <p:spPr>
          <a:xfrm>
            <a:off x="0" y="569451"/>
            <a:ext cx="121920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图示 5"/>
          <p:cNvGraphicFramePr/>
          <p:nvPr/>
        </p:nvGraphicFramePr>
        <p:xfrm>
          <a:off x="549016" y="1363135"/>
          <a:ext cx="4645283" cy="47984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graphicFrame>
        <p:nvGraphicFramePr>
          <p:cNvPr id="7" name="图示 6"/>
          <p:cNvGraphicFramePr/>
          <p:nvPr/>
        </p:nvGraphicFramePr>
        <p:xfrm>
          <a:off x="5045836" y="1363135"/>
          <a:ext cx="7146164" cy="5050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377371" y="1451429"/>
          <a:ext cx="11509832" cy="505097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{93296810-A885-4BE3-A3E7-6D5BEEA58F35}</a:tableStyleId>
              </a:tblPr>
              <a:tblGrid>
                <a:gridCol w="1438729"/>
                <a:gridCol w="1438729"/>
                <a:gridCol w="1438729"/>
                <a:gridCol w="1438729"/>
                <a:gridCol w="1438729"/>
                <a:gridCol w="1438729"/>
                <a:gridCol w="1438729"/>
                <a:gridCol w="1438729"/>
              </a:tblGrid>
              <a:tr h="561219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序号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姓名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年龄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性别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职业</a:t>
                      </a:r>
                      <a:endParaRPr lang="zh-CN" altLang="en-US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备注</a:t>
                      </a:r>
                      <a:endParaRPr lang="zh-CN" altLang="en-US" dirty="0"/>
                    </a:p>
                  </a:txBody>
                  <a:tcPr anchor="ctr"/>
                </a:tc>
                <a:tc hMerge="1">
                  <a:tcPr/>
                </a:tc>
                <a:tc hMerge="1">
                  <a:tcPr/>
                </a:tc>
              </a:tr>
              <a:tr h="561219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dirty="0"/>
                        <a:t>张三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dirty="0"/>
                        <a:t>18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dirty="0"/>
                        <a:t>男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zh-CN" altLang="en-US" dirty="0"/>
                        <a:t>合并单元格的备注</a:t>
                      </a:r>
                      <a:endParaRPr lang="zh-CN" alt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cPr/>
                </a:tc>
                <a:tc hMerge="1">
                  <a:tcPr/>
                </a:tc>
              </a:tr>
              <a:tr h="561219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dirty="0"/>
                        <a:t>李四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dirty="0"/>
                        <a:t>19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dirty="0"/>
                        <a:t>男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zh-CN" altLang="en-US" dirty="0"/>
                        <a:t>没啥备注</a:t>
                      </a:r>
                      <a:endParaRPr lang="zh-CN" alt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cPr/>
                </a:tc>
                <a:tc hMerge="1">
                  <a:tcPr/>
                </a:tc>
              </a:tr>
              <a:tr h="561219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dirty="0"/>
                        <a:t>王五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dirty="0"/>
                        <a:t>20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dirty="0"/>
                        <a:t>男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/>
                    </a:p>
                  </a:txBody>
                  <a:tcPr/>
                </a:tc>
              </a:tr>
              <a:tr h="561219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dirty="0"/>
                        <a:t>刘二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dirty="0"/>
                        <a:t>21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dirty="0"/>
                        <a:t>男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/>
                    </a:p>
                  </a:txBody>
                  <a:tcPr/>
                </a:tc>
              </a:tr>
              <a:tr h="561219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dirty="0"/>
                        <a:t>赵七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dirty="0"/>
                        <a:t>22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dirty="0"/>
                        <a:t>女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/>
                    </a:p>
                  </a:txBody>
                  <a:tcPr/>
                </a:tc>
              </a:tr>
              <a:tr h="561219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dirty="0"/>
                        <a:t>张八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dirty="0"/>
                        <a:t>23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dirty="0"/>
                        <a:t>男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/>
                    </a:p>
                  </a:txBody>
                  <a:tcPr/>
                </a:tc>
              </a:tr>
              <a:tr h="561219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7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dirty="0"/>
                        <a:t>马云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dirty="0"/>
                        <a:t>24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dirty="0"/>
                        <a:t>男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 dirty="0"/>
                    </a:p>
                  </a:txBody>
                  <a:tcPr/>
                </a:tc>
              </a:tr>
              <a:tr h="561219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汇总行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185519" y="150921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b="1" dirty="0"/>
              <a:t>表格测试</a:t>
            </a:r>
            <a:endParaRPr kumimoji="1" lang="zh-CN" altLang="en-US" b="1" dirty="0"/>
          </a:p>
        </p:txBody>
      </p:sp>
      <p:cxnSp>
        <p:nvCxnSpPr>
          <p:cNvPr id="3" name="直线连接符 2"/>
          <p:cNvCxnSpPr/>
          <p:nvPr/>
        </p:nvCxnSpPr>
        <p:spPr>
          <a:xfrm>
            <a:off x="0" y="569451"/>
            <a:ext cx="121920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264</Words>
  <Application>WPS 演示</Application>
  <PresentationFormat>宽屏</PresentationFormat>
  <Paragraphs>131</Paragraphs>
  <Slides>6</Slides>
  <Notes>2</Notes>
  <HiddenSlides>0</HiddenSlides>
  <MMClips>2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21" baseType="lpstr">
      <vt:lpstr>Arial</vt:lpstr>
      <vt:lpstr>宋体</vt:lpstr>
      <vt:lpstr>Wingdings</vt:lpstr>
      <vt:lpstr>等线 Light</vt:lpstr>
      <vt:lpstr>汉仪中等线KW</vt:lpstr>
      <vt:lpstr>等线</vt:lpstr>
      <vt:lpstr>微软雅黑</vt:lpstr>
      <vt:lpstr>宋体</vt:lpstr>
      <vt:lpstr>Arial Unicode MS</vt:lpstr>
      <vt:lpstr>Calibri</vt:lpstr>
      <vt:lpstr>Helvetica Neue</vt:lpstr>
      <vt:lpstr>汉仪书宋二KW</vt:lpstr>
      <vt:lpstr>Wingdings</vt:lpstr>
      <vt:lpstr>Office 主题​​</vt:lpstr>
      <vt:lpstr>自定义设计方案</vt:lpstr>
      <vt:lpstr>pptxPreview能力测试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首页标题</dc:title>
  <dc:creator>Microsoft Office User</dc:creator>
  <cp:lastModifiedBy>萨龙龙</cp:lastModifiedBy>
  <cp:revision>1333</cp:revision>
  <dcterms:created xsi:type="dcterms:W3CDTF">2026-04-30T03:23:06Z</dcterms:created>
  <dcterms:modified xsi:type="dcterms:W3CDTF">2026-04-30T03:23:06Z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4F39C4F0B1B873B01ACBF2694BE92930_42</vt:lpwstr>
  </property>
  <property fmtid="{D5CDD505-2E9C-101B-9397-08002B2CF9AE}" pid="3" name="KSOProductBuildVer">
    <vt:lpwstr>2052-12.1.25869.25869</vt:lpwstr>
  </property>
</Properties>
</file>